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54"/>
  </p:notesMasterIdLst>
  <p:handoutMasterIdLst>
    <p:handoutMasterId r:id="rId55"/>
  </p:handoutMasterIdLst>
  <p:sldIdLst>
    <p:sldId id="302" r:id="rId5"/>
    <p:sldId id="273" r:id="rId6"/>
    <p:sldId id="295" r:id="rId7"/>
    <p:sldId id="312" r:id="rId8"/>
    <p:sldId id="298" r:id="rId9"/>
    <p:sldId id="517" r:id="rId10"/>
    <p:sldId id="518" r:id="rId11"/>
    <p:sldId id="519" r:id="rId12"/>
    <p:sldId id="520" r:id="rId13"/>
    <p:sldId id="525" r:id="rId14"/>
    <p:sldId id="578" r:id="rId15"/>
    <p:sldId id="528" r:id="rId16"/>
    <p:sldId id="530" r:id="rId17"/>
    <p:sldId id="529" r:id="rId18"/>
    <p:sldId id="531" r:id="rId19"/>
    <p:sldId id="532" r:id="rId20"/>
    <p:sldId id="533" r:id="rId21"/>
    <p:sldId id="534" r:id="rId22"/>
    <p:sldId id="535" r:id="rId23"/>
    <p:sldId id="536" r:id="rId24"/>
    <p:sldId id="537" r:id="rId25"/>
    <p:sldId id="538" r:id="rId26"/>
    <p:sldId id="540" r:id="rId27"/>
    <p:sldId id="541" r:id="rId28"/>
    <p:sldId id="575" r:id="rId29"/>
    <p:sldId id="576" r:id="rId30"/>
    <p:sldId id="577" r:id="rId31"/>
    <p:sldId id="542" r:id="rId32"/>
    <p:sldId id="544" r:id="rId33"/>
    <p:sldId id="545" r:id="rId34"/>
    <p:sldId id="550" r:id="rId35"/>
    <p:sldId id="551" r:id="rId36"/>
    <p:sldId id="552" r:id="rId37"/>
    <p:sldId id="553" r:id="rId38"/>
    <p:sldId id="555" r:id="rId39"/>
    <p:sldId id="556" r:id="rId40"/>
    <p:sldId id="557" r:id="rId41"/>
    <p:sldId id="558" r:id="rId42"/>
    <p:sldId id="559" r:id="rId43"/>
    <p:sldId id="560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569" r:id="rId52"/>
    <p:sldId id="356" r:id="rId53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517"/>
            <p14:sldId id="518"/>
            <p14:sldId id="519"/>
            <p14:sldId id="520"/>
            <p14:sldId id="525"/>
            <p14:sldId id="578"/>
            <p14:sldId id="528"/>
            <p14:sldId id="530"/>
            <p14:sldId id="529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40"/>
            <p14:sldId id="541"/>
            <p14:sldId id="575"/>
            <p14:sldId id="576"/>
            <p14:sldId id="577"/>
            <p14:sldId id="542"/>
            <p14:sldId id="544"/>
            <p14:sldId id="545"/>
            <p14:sldId id="550"/>
            <p14:sldId id="551"/>
            <p14:sldId id="552"/>
            <p14:sldId id="553"/>
            <p14:sldId id="555"/>
            <p14:sldId id="556"/>
            <p14:sldId id="557"/>
            <p14:sldId id="558"/>
            <p14:sldId id="559"/>
            <p14:sldId id="560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 Izzatie Husna Muhammad Fauzi" userId="0dff9f38-c388-44d1-8ab3-41d441e9c9e8" providerId="ADAL" clId="{BFFB97BE-2E6F-4AAA-9A52-CBEDF0BC1C51}"/>
    <pc:docChg chg="undo custSel addSld delSld modSld sldOrd modSection">
      <pc:chgData name="Nurul Izzatie Husna Muhammad Fauzi" userId="0dff9f38-c388-44d1-8ab3-41d441e9c9e8" providerId="ADAL" clId="{BFFB97BE-2E6F-4AAA-9A52-CBEDF0BC1C51}" dt="2023-10-29T12:28:13.730" v="622" actId="1076"/>
      <pc:docMkLst>
        <pc:docMk/>
      </pc:docMkLst>
      <pc:sldChg chg="modSp mod">
        <pc:chgData name="Nurul Izzatie Husna Muhammad Fauzi" userId="0dff9f38-c388-44d1-8ab3-41d441e9c9e8" providerId="ADAL" clId="{BFFB97BE-2E6F-4AAA-9A52-CBEDF0BC1C51}" dt="2023-10-29T10:28:38.315" v="100" actId="255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BFFB97BE-2E6F-4AAA-9A52-CBEDF0BC1C51}" dt="2023-10-29T10:28:38.315" v="100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BFFB97BE-2E6F-4AAA-9A52-CBEDF0BC1C51}" dt="2023-10-29T10:28:30.867" v="99" actId="255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BFFB97BE-2E6F-4AAA-9A52-CBEDF0BC1C51}" dt="2023-10-29T10:28:30.867" v="99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ord">
        <pc:chgData name="Nurul Izzatie Husna Muhammad Fauzi" userId="0dff9f38-c388-44d1-8ab3-41d441e9c9e8" providerId="ADAL" clId="{BFFB97BE-2E6F-4AAA-9A52-CBEDF0BC1C51}" dt="2023-10-29T10:44:51.260" v="300"/>
        <pc:sldMkLst>
          <pc:docMk/>
          <pc:sldMk cId="1099552943" sldId="298"/>
        </pc:sldMkLst>
      </pc:sldChg>
      <pc:sldChg chg="modSp mod">
        <pc:chgData name="Nurul Izzatie Husna Muhammad Fauzi" userId="0dff9f38-c388-44d1-8ab3-41d441e9c9e8" providerId="ADAL" clId="{BFFB97BE-2E6F-4AAA-9A52-CBEDF0BC1C51}" dt="2023-10-29T10:25:57.112" v="31" actId="20577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BFFB97BE-2E6F-4AAA-9A52-CBEDF0BC1C51}" dt="2023-10-29T10:25:57.112" v="31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BFFB97BE-2E6F-4AAA-9A52-CBEDF0BC1C51}" dt="2023-10-29T10:28:21.857" v="98" actId="20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BFFB97BE-2E6F-4AAA-9A52-CBEDF0BC1C51}" dt="2023-10-29T10:28:21.857" v="98" actId="207"/>
          <ac:spMkLst>
            <pc:docMk/>
            <pc:sldMk cId="3719565021" sldId="312"/>
            <ac:spMk id="9" creationId="{9D496500-6EFF-D6A4-A019-E1438C03575B}"/>
          </ac:spMkLst>
        </pc:spChg>
      </pc:sldChg>
      <pc:sldChg chg="add del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154548901" sldId="355"/>
        </pc:sldMkLst>
      </pc:sldChg>
      <pc:sldChg chg="addSp modSp add del mod">
        <pc:chgData name="Nurul Izzatie Husna Muhammad Fauzi" userId="0dff9f38-c388-44d1-8ab3-41d441e9c9e8" providerId="ADAL" clId="{BFFB97BE-2E6F-4AAA-9A52-CBEDF0BC1C51}" dt="2023-10-29T10:46:15.034" v="328" actId="20577"/>
        <pc:sldMkLst>
          <pc:docMk/>
          <pc:sldMk cId="3669358881" sldId="356"/>
        </pc:sldMkLst>
        <pc:spChg chg="add mod">
          <ac:chgData name="Nurul Izzatie Husna Muhammad Fauzi" userId="0dff9f38-c388-44d1-8ab3-41d441e9c9e8" providerId="ADAL" clId="{BFFB97BE-2E6F-4AAA-9A52-CBEDF0BC1C51}" dt="2023-10-29T10:46:15.034" v="328" actId="20577"/>
          <ac:spMkLst>
            <pc:docMk/>
            <pc:sldMk cId="3669358881" sldId="356"/>
            <ac:spMk id="2" creationId="{AD3EF72F-2C04-03C5-D659-91ECD3C310C1}"/>
          </ac:spMkLst>
        </pc:spChg>
      </pc:sldChg>
      <pc:sldChg chg="addSp delSp modSp new add del mod or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3175373559" sldId="357"/>
        </pc:sldMkLst>
        <pc:spChg chg="del">
          <ac:chgData name="Nurul Izzatie Husna Muhammad Fauzi" userId="0dff9f38-c388-44d1-8ab3-41d441e9c9e8" providerId="ADAL" clId="{BFFB97BE-2E6F-4AAA-9A52-CBEDF0BC1C51}" dt="2023-10-29T10:28:57.474" v="103" actId="478"/>
          <ac:spMkLst>
            <pc:docMk/>
            <pc:sldMk cId="3175373559" sldId="357"/>
            <ac:spMk id="2" creationId="{5495D84F-1AD5-A9D2-1615-DEB5B95F50E1}"/>
          </ac:spMkLst>
        </pc:spChg>
        <pc:spChg chg="mod">
          <ac:chgData name="Nurul Izzatie Husna Muhammad Fauzi" userId="0dff9f38-c388-44d1-8ab3-41d441e9c9e8" providerId="ADAL" clId="{BFFB97BE-2E6F-4AAA-9A52-CBEDF0BC1C51}" dt="2023-10-29T10:30:02.204" v="108" actId="207"/>
          <ac:spMkLst>
            <pc:docMk/>
            <pc:sldMk cId="3175373559" sldId="357"/>
            <ac:spMk id="3" creationId="{96DAE784-E09A-9F96-CD95-0B592A278730}"/>
          </ac:spMkLst>
        </pc:spChg>
        <pc:spChg chg="add mod">
          <ac:chgData name="Nurul Izzatie Husna Muhammad Fauzi" userId="0dff9f38-c388-44d1-8ab3-41d441e9c9e8" providerId="ADAL" clId="{BFFB97BE-2E6F-4AAA-9A52-CBEDF0BC1C51}" dt="2023-10-29T10:29:08.852" v="105" actId="1076"/>
          <ac:spMkLst>
            <pc:docMk/>
            <pc:sldMk cId="3175373559" sldId="357"/>
            <ac:spMk id="5" creationId="{C7595863-2D37-C4B9-C27E-B893D087B8C8}"/>
          </ac:spMkLst>
        </pc:spChg>
        <pc:picChg chg="add mod">
          <ac:chgData name="Nurul Izzatie Husna Muhammad Fauzi" userId="0dff9f38-c388-44d1-8ab3-41d441e9c9e8" providerId="ADAL" clId="{BFFB97BE-2E6F-4AAA-9A52-CBEDF0BC1C51}" dt="2023-10-29T10:29:08.852" v="105" actId="1076"/>
          <ac:picMkLst>
            <pc:docMk/>
            <pc:sldMk cId="3175373559" sldId="357"/>
            <ac:picMk id="4" creationId="{C94C0A5B-8362-D2CA-2BC5-02B777F4113F}"/>
          </ac:picMkLst>
        </pc:pic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738577765" sldId="358"/>
        </pc:sldMkLst>
        <pc:spChg chg="mod">
          <ac:chgData name="Nurul Izzatie Husna Muhammad Fauzi" userId="0dff9f38-c388-44d1-8ab3-41d441e9c9e8" providerId="ADAL" clId="{BFFB97BE-2E6F-4AAA-9A52-CBEDF0BC1C51}" dt="2023-10-29T10:30:23.332" v="112" actId="255"/>
          <ac:spMkLst>
            <pc:docMk/>
            <pc:sldMk cId="738577765" sldId="358"/>
            <ac:spMk id="2" creationId="{D76ABE85-1552-3E30-6ADA-7AA1F029187F}"/>
          </ac:spMkLst>
        </pc:spChg>
        <pc:spChg chg="mod">
          <ac:chgData name="Nurul Izzatie Husna Muhammad Fauzi" userId="0dff9f38-c388-44d1-8ab3-41d441e9c9e8" providerId="ADAL" clId="{BFFB97BE-2E6F-4AAA-9A52-CBEDF0BC1C51}" dt="2023-10-29T10:30:15.188" v="110" actId="207"/>
          <ac:spMkLst>
            <pc:docMk/>
            <pc:sldMk cId="738577765" sldId="358"/>
            <ac:spMk id="3" creationId="{0E79CDC7-096E-AF00-FF08-D4ECAE94C557}"/>
          </ac:spMkLst>
        </pc:sp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3402637690" sldId="359"/>
        </pc:sldMkLst>
        <pc:spChg chg="mod">
          <ac:chgData name="Nurul Izzatie Husna Muhammad Fauzi" userId="0dff9f38-c388-44d1-8ab3-41d441e9c9e8" providerId="ADAL" clId="{BFFB97BE-2E6F-4AAA-9A52-CBEDF0BC1C51}" dt="2023-10-29T10:30:46.919" v="117" actId="255"/>
          <ac:spMkLst>
            <pc:docMk/>
            <pc:sldMk cId="3402637690" sldId="359"/>
            <ac:spMk id="2" creationId="{BEAE33C0-C508-083C-432F-BE74FCAA9ACC}"/>
          </ac:spMkLst>
        </pc:spChg>
        <pc:spChg chg="mod">
          <ac:chgData name="Nurul Izzatie Husna Muhammad Fauzi" userId="0dff9f38-c388-44d1-8ab3-41d441e9c9e8" providerId="ADAL" clId="{BFFB97BE-2E6F-4AAA-9A52-CBEDF0BC1C51}" dt="2023-10-29T10:30:37.098" v="115" actId="207"/>
          <ac:spMkLst>
            <pc:docMk/>
            <pc:sldMk cId="3402637690" sldId="359"/>
            <ac:spMk id="3" creationId="{50B5A723-0B83-FF9B-7545-0D97377214BF}"/>
          </ac:spMkLst>
        </pc:spChg>
      </pc:sldChg>
      <pc:sldChg chg="addSp delSp 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1728655096" sldId="360"/>
        </pc:sldMkLst>
        <pc:spChg chg="del">
          <ac:chgData name="Nurul Izzatie Husna Muhammad Fauzi" userId="0dff9f38-c388-44d1-8ab3-41d441e9c9e8" providerId="ADAL" clId="{BFFB97BE-2E6F-4AAA-9A52-CBEDF0BC1C51}" dt="2023-10-29T10:31:15.796" v="122" actId="478"/>
          <ac:spMkLst>
            <pc:docMk/>
            <pc:sldMk cId="1728655096" sldId="360"/>
            <ac:spMk id="2" creationId="{60CCD142-29A2-C9D8-6C96-FAD5F4992626}"/>
          </ac:spMkLst>
        </pc:spChg>
        <pc:spChg chg="mod">
          <ac:chgData name="Nurul Izzatie Husna Muhammad Fauzi" userId="0dff9f38-c388-44d1-8ab3-41d441e9c9e8" providerId="ADAL" clId="{BFFB97BE-2E6F-4AAA-9A52-CBEDF0BC1C51}" dt="2023-10-29T10:31:31.180" v="126" actId="255"/>
          <ac:spMkLst>
            <pc:docMk/>
            <pc:sldMk cId="1728655096" sldId="360"/>
            <ac:spMk id="3" creationId="{857EFE08-252C-5D62-DEA1-90DE6F690680}"/>
          </ac:spMkLst>
        </pc:spChg>
        <pc:graphicFrameChg chg="add mod">
          <ac:chgData name="Nurul Izzatie Husna Muhammad Fauzi" userId="0dff9f38-c388-44d1-8ab3-41d441e9c9e8" providerId="ADAL" clId="{BFFB97BE-2E6F-4AAA-9A52-CBEDF0BC1C51}" dt="2023-10-29T10:31:20.982" v="124" actId="1076"/>
          <ac:graphicFrameMkLst>
            <pc:docMk/>
            <pc:sldMk cId="1728655096" sldId="360"/>
            <ac:graphicFrameMk id="4" creationId="{475BE616-DAFB-3FF4-5590-8BAA0D11FA1C}"/>
          </ac:graphicFrameMkLst>
        </pc:graphicFrame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3310353954" sldId="361"/>
        </pc:sldMkLst>
        <pc:spChg chg="mod">
          <ac:chgData name="Nurul Izzatie Husna Muhammad Fauzi" userId="0dff9f38-c388-44d1-8ab3-41d441e9c9e8" providerId="ADAL" clId="{BFFB97BE-2E6F-4AAA-9A52-CBEDF0BC1C51}" dt="2023-10-29T10:37:04.240" v="238" actId="113"/>
          <ac:spMkLst>
            <pc:docMk/>
            <pc:sldMk cId="3310353954" sldId="361"/>
            <ac:spMk id="2" creationId="{030365CD-5831-3E12-5BB6-5CBBC8AF1D5B}"/>
          </ac:spMkLst>
        </pc:spChg>
        <pc:spChg chg="mod">
          <ac:chgData name="Nurul Izzatie Husna Muhammad Fauzi" userId="0dff9f38-c388-44d1-8ab3-41d441e9c9e8" providerId="ADAL" clId="{BFFB97BE-2E6F-4AAA-9A52-CBEDF0BC1C51}" dt="2023-10-29T10:36:10.735" v="194" actId="207"/>
          <ac:spMkLst>
            <pc:docMk/>
            <pc:sldMk cId="3310353954" sldId="361"/>
            <ac:spMk id="3" creationId="{78EF3D38-264D-D3CA-C7CF-50099BB73890}"/>
          </ac:spMkLst>
        </pc:sp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1414477345" sldId="362"/>
        </pc:sldMkLst>
        <pc:spChg chg="mod">
          <ac:chgData name="Nurul Izzatie Husna Muhammad Fauzi" userId="0dff9f38-c388-44d1-8ab3-41d441e9c9e8" providerId="ADAL" clId="{BFFB97BE-2E6F-4AAA-9A52-CBEDF0BC1C51}" dt="2023-10-29T10:36:00.875" v="192" actId="113"/>
          <ac:spMkLst>
            <pc:docMk/>
            <pc:sldMk cId="1414477345" sldId="362"/>
            <ac:spMk id="2" creationId="{55FABD16-AC7E-1BE4-5099-777B913653B8}"/>
          </ac:spMkLst>
        </pc:spChg>
        <pc:spChg chg="mod">
          <ac:chgData name="Nurul Izzatie Husna Muhammad Fauzi" userId="0dff9f38-c388-44d1-8ab3-41d441e9c9e8" providerId="ADAL" clId="{BFFB97BE-2E6F-4AAA-9A52-CBEDF0BC1C51}" dt="2023-10-29T10:34:44.120" v="130" actId="207"/>
          <ac:spMkLst>
            <pc:docMk/>
            <pc:sldMk cId="1414477345" sldId="362"/>
            <ac:spMk id="3" creationId="{B0E187F9-73B8-A604-ADD7-1997ED4EECAA}"/>
          </ac:spMkLst>
        </pc:sp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4038781752" sldId="363"/>
        </pc:sldMkLst>
        <pc:spChg chg="mod">
          <ac:chgData name="Nurul Izzatie Husna Muhammad Fauzi" userId="0dff9f38-c388-44d1-8ab3-41d441e9c9e8" providerId="ADAL" clId="{BFFB97BE-2E6F-4AAA-9A52-CBEDF0BC1C51}" dt="2023-10-29T10:37:19.273" v="241"/>
          <ac:spMkLst>
            <pc:docMk/>
            <pc:sldMk cId="4038781752" sldId="363"/>
            <ac:spMk id="2" creationId="{C322002F-441C-8813-325B-2420842AAB88}"/>
          </ac:spMkLst>
        </pc:spChg>
        <pc:spChg chg="mod">
          <ac:chgData name="Nurul Izzatie Husna Muhammad Fauzi" userId="0dff9f38-c388-44d1-8ab3-41d441e9c9e8" providerId="ADAL" clId="{BFFB97BE-2E6F-4AAA-9A52-CBEDF0BC1C51}" dt="2023-10-29T10:37:16.221" v="240"/>
          <ac:spMkLst>
            <pc:docMk/>
            <pc:sldMk cId="4038781752" sldId="363"/>
            <ac:spMk id="3" creationId="{A7396DF8-6B59-A909-BBA0-C7DEEEAF497B}"/>
          </ac:spMkLst>
        </pc:spChg>
      </pc:sldChg>
      <pc:sldChg chg="addSp delSp modSp new add del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4256118892" sldId="364"/>
        </pc:sldMkLst>
        <pc:spChg chg="del">
          <ac:chgData name="Nurul Izzatie Husna Muhammad Fauzi" userId="0dff9f38-c388-44d1-8ab3-41d441e9c9e8" providerId="ADAL" clId="{BFFB97BE-2E6F-4AAA-9A52-CBEDF0BC1C51}" dt="2023-10-29T10:37:33.200" v="245" actId="478"/>
          <ac:spMkLst>
            <pc:docMk/>
            <pc:sldMk cId="4256118892" sldId="364"/>
            <ac:spMk id="2" creationId="{460A3975-4CDA-BCBC-98CB-6491B00AFC19}"/>
          </ac:spMkLst>
        </pc:spChg>
        <pc:spChg chg="del">
          <ac:chgData name="Nurul Izzatie Husna Muhammad Fauzi" userId="0dff9f38-c388-44d1-8ab3-41d441e9c9e8" providerId="ADAL" clId="{BFFB97BE-2E6F-4AAA-9A52-CBEDF0BC1C51}" dt="2023-10-29T10:37:29.920" v="243" actId="478"/>
          <ac:spMkLst>
            <pc:docMk/>
            <pc:sldMk cId="4256118892" sldId="364"/>
            <ac:spMk id="3" creationId="{F3CD0207-E56F-FF47-9014-E06FF08E7F1F}"/>
          </ac:spMkLst>
        </pc:spChg>
        <pc:picChg chg="add mod">
          <ac:chgData name="Nurul Izzatie Husna Muhammad Fauzi" userId="0dff9f38-c388-44d1-8ab3-41d441e9c9e8" providerId="ADAL" clId="{BFFB97BE-2E6F-4AAA-9A52-CBEDF0BC1C51}" dt="2023-10-29T10:38:02.052" v="252" actId="732"/>
          <ac:picMkLst>
            <pc:docMk/>
            <pc:sldMk cId="4256118892" sldId="364"/>
            <ac:picMk id="4" creationId="{F2ED8550-057A-1E10-43D0-29DFB3C89222}"/>
          </ac:picMkLst>
        </pc:pic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1677276665" sldId="365"/>
        </pc:sldMkLst>
        <pc:spChg chg="mod">
          <ac:chgData name="Nurul Izzatie Husna Muhammad Fauzi" userId="0dff9f38-c388-44d1-8ab3-41d441e9c9e8" providerId="ADAL" clId="{BFFB97BE-2E6F-4AAA-9A52-CBEDF0BC1C51}" dt="2023-10-29T10:38:22.490" v="255"/>
          <ac:spMkLst>
            <pc:docMk/>
            <pc:sldMk cId="1677276665" sldId="365"/>
            <ac:spMk id="2" creationId="{36E2BE23-33A5-5DA5-9F41-34956F02D4AE}"/>
          </ac:spMkLst>
        </pc:spChg>
        <pc:spChg chg="mod">
          <ac:chgData name="Nurul Izzatie Husna Muhammad Fauzi" userId="0dff9f38-c388-44d1-8ab3-41d441e9c9e8" providerId="ADAL" clId="{BFFB97BE-2E6F-4AAA-9A52-CBEDF0BC1C51}" dt="2023-10-29T10:38:19.426" v="254"/>
          <ac:spMkLst>
            <pc:docMk/>
            <pc:sldMk cId="1677276665" sldId="365"/>
            <ac:spMk id="3" creationId="{0967D78D-A2ED-DBD2-C8C5-754EBEDDE027}"/>
          </ac:spMkLst>
        </pc:spChg>
      </pc:sldChg>
      <pc:sldChg chg="modSp new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2158380107" sldId="366"/>
        </pc:sldMkLst>
        <pc:spChg chg="mod">
          <ac:chgData name="Nurul Izzatie Husna Muhammad Fauzi" userId="0dff9f38-c388-44d1-8ab3-41d441e9c9e8" providerId="ADAL" clId="{BFFB97BE-2E6F-4AAA-9A52-CBEDF0BC1C51}" dt="2023-10-29T10:38:53.104" v="261"/>
          <ac:spMkLst>
            <pc:docMk/>
            <pc:sldMk cId="2158380107" sldId="366"/>
            <ac:spMk id="2" creationId="{4C087144-3E2A-C2DD-4977-C4E4FD109E77}"/>
          </ac:spMkLst>
        </pc:spChg>
        <pc:spChg chg="mod">
          <ac:chgData name="Nurul Izzatie Husna Muhammad Fauzi" userId="0dff9f38-c388-44d1-8ab3-41d441e9c9e8" providerId="ADAL" clId="{BFFB97BE-2E6F-4AAA-9A52-CBEDF0BC1C51}" dt="2023-10-29T10:38:50.147" v="260" actId="207"/>
          <ac:spMkLst>
            <pc:docMk/>
            <pc:sldMk cId="2158380107" sldId="366"/>
            <ac:spMk id="3" creationId="{577C9408-1CAA-3802-1C32-B46B6F139792}"/>
          </ac:spMkLst>
        </pc:spChg>
      </pc:sldChg>
      <pc:sldChg chg="addSp delSp modSp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302345689" sldId="367"/>
        </pc:sldMkLst>
        <pc:spChg chg="del">
          <ac:chgData name="Nurul Izzatie Husna Muhammad Fauzi" userId="0dff9f38-c388-44d1-8ab3-41d441e9c9e8" providerId="ADAL" clId="{BFFB97BE-2E6F-4AAA-9A52-CBEDF0BC1C51}" dt="2023-10-29T10:40:22.511" v="279" actId="478"/>
          <ac:spMkLst>
            <pc:docMk/>
            <pc:sldMk cId="302345689" sldId="367"/>
            <ac:spMk id="2" creationId="{4C087144-3E2A-C2DD-4977-C4E4FD109E77}"/>
          </ac:spMkLst>
        </pc:spChg>
        <pc:spChg chg="mod">
          <ac:chgData name="Nurul Izzatie Husna Muhammad Fauzi" userId="0dff9f38-c388-44d1-8ab3-41d441e9c9e8" providerId="ADAL" clId="{BFFB97BE-2E6F-4AAA-9A52-CBEDF0BC1C51}" dt="2023-10-29T10:40:07.582" v="276"/>
          <ac:spMkLst>
            <pc:docMk/>
            <pc:sldMk cId="302345689" sldId="367"/>
            <ac:spMk id="3" creationId="{577C9408-1CAA-3802-1C32-B46B6F139792}"/>
          </ac:spMkLst>
        </pc:spChg>
        <pc:spChg chg="add del mod">
          <ac:chgData name="Nurul Izzatie Husna Muhammad Fauzi" userId="0dff9f38-c388-44d1-8ab3-41d441e9c9e8" providerId="ADAL" clId="{BFFB97BE-2E6F-4AAA-9A52-CBEDF0BC1C51}" dt="2023-10-29T10:40:21.365" v="278"/>
          <ac:spMkLst>
            <pc:docMk/>
            <pc:sldMk cId="302345689" sldId="367"/>
            <ac:spMk id="4" creationId="{40C95A07-DF56-64BD-6F36-D6390656FAE9}"/>
          </ac:spMkLst>
        </pc:spChg>
        <pc:spChg chg="add del mod">
          <ac:chgData name="Nurul Izzatie Husna Muhammad Fauzi" userId="0dff9f38-c388-44d1-8ab3-41d441e9c9e8" providerId="ADAL" clId="{BFFB97BE-2E6F-4AAA-9A52-CBEDF0BC1C51}" dt="2023-10-29T10:40:21.365" v="278"/>
          <ac:spMkLst>
            <pc:docMk/>
            <pc:sldMk cId="302345689" sldId="367"/>
            <ac:spMk id="6" creationId="{A45F18F2-8583-0024-A8D6-3945A62B234F}"/>
          </ac:spMkLst>
        </pc:spChg>
        <pc:spChg chg="add mod">
          <ac:chgData name="Nurul Izzatie Husna Muhammad Fauzi" userId="0dff9f38-c388-44d1-8ab3-41d441e9c9e8" providerId="ADAL" clId="{BFFB97BE-2E6F-4AAA-9A52-CBEDF0BC1C51}" dt="2023-10-29T10:40:25.305" v="281" actId="1076"/>
          <ac:spMkLst>
            <pc:docMk/>
            <pc:sldMk cId="302345689" sldId="367"/>
            <ac:spMk id="7" creationId="{10FA92EB-B290-FEFD-8320-7BADA3E3484E}"/>
          </ac:spMkLst>
        </pc:spChg>
        <pc:spChg chg="add mod">
          <ac:chgData name="Nurul Izzatie Husna Muhammad Fauzi" userId="0dff9f38-c388-44d1-8ab3-41d441e9c9e8" providerId="ADAL" clId="{BFFB97BE-2E6F-4AAA-9A52-CBEDF0BC1C51}" dt="2023-10-29T10:40:25.305" v="281" actId="1076"/>
          <ac:spMkLst>
            <pc:docMk/>
            <pc:sldMk cId="302345689" sldId="367"/>
            <ac:spMk id="9" creationId="{2D1390FE-D846-26D8-EB10-62CAF7ED09FF}"/>
          </ac:spMkLst>
        </pc:spChg>
        <pc:picChg chg="add del mod">
          <ac:chgData name="Nurul Izzatie Husna Muhammad Fauzi" userId="0dff9f38-c388-44d1-8ab3-41d441e9c9e8" providerId="ADAL" clId="{BFFB97BE-2E6F-4AAA-9A52-CBEDF0BC1C51}" dt="2023-10-29T10:40:21.365" v="278"/>
          <ac:picMkLst>
            <pc:docMk/>
            <pc:sldMk cId="302345689" sldId="367"/>
            <ac:picMk id="5" creationId="{6B3F082F-48AF-94B1-94CD-71BA11E65BD6}"/>
          </ac:picMkLst>
        </pc:picChg>
        <pc:picChg chg="add mod">
          <ac:chgData name="Nurul Izzatie Husna Muhammad Fauzi" userId="0dff9f38-c388-44d1-8ab3-41d441e9c9e8" providerId="ADAL" clId="{BFFB97BE-2E6F-4AAA-9A52-CBEDF0BC1C51}" dt="2023-10-29T10:40:25.305" v="281" actId="1076"/>
          <ac:picMkLst>
            <pc:docMk/>
            <pc:sldMk cId="302345689" sldId="367"/>
            <ac:picMk id="8" creationId="{7C64602E-0A17-B6BD-F1BD-782FBCE24AC2}"/>
          </ac:picMkLst>
        </pc:picChg>
      </pc:sldChg>
      <pc:sldChg chg="addSp delSp modSp add del mod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1781425568" sldId="368"/>
        </pc:sldMkLst>
        <pc:spChg chg="del">
          <ac:chgData name="Nurul Izzatie Husna Muhammad Fauzi" userId="0dff9f38-c388-44d1-8ab3-41d441e9c9e8" providerId="ADAL" clId="{BFFB97BE-2E6F-4AAA-9A52-CBEDF0BC1C51}" dt="2023-10-29T10:40:42.734" v="283" actId="478"/>
          <ac:spMkLst>
            <pc:docMk/>
            <pc:sldMk cId="1781425568" sldId="368"/>
            <ac:spMk id="2" creationId="{4C087144-3E2A-C2DD-4977-C4E4FD109E77}"/>
          </ac:spMkLst>
        </pc:spChg>
        <pc:spChg chg="mod">
          <ac:chgData name="Nurul Izzatie Husna Muhammad Fauzi" userId="0dff9f38-c388-44d1-8ab3-41d441e9c9e8" providerId="ADAL" clId="{BFFB97BE-2E6F-4AAA-9A52-CBEDF0BC1C51}" dt="2023-10-29T10:40:32.498" v="282"/>
          <ac:spMkLst>
            <pc:docMk/>
            <pc:sldMk cId="1781425568" sldId="368"/>
            <ac:spMk id="3" creationId="{577C9408-1CAA-3802-1C32-B46B6F139792}"/>
          </ac:spMkLst>
        </pc:spChg>
        <pc:spChg chg="add mod">
          <ac:chgData name="Nurul Izzatie Husna Muhammad Fauzi" userId="0dff9f38-c388-44d1-8ab3-41d441e9c9e8" providerId="ADAL" clId="{BFFB97BE-2E6F-4AAA-9A52-CBEDF0BC1C51}" dt="2023-10-29T10:40:43.066" v="284"/>
          <ac:spMkLst>
            <pc:docMk/>
            <pc:sldMk cId="1781425568" sldId="368"/>
            <ac:spMk id="4" creationId="{4B2F4E50-5FBB-032C-07F3-DC4B401127C8}"/>
          </ac:spMkLst>
        </pc:spChg>
        <pc:spChg chg="add mod">
          <ac:chgData name="Nurul Izzatie Husna Muhammad Fauzi" userId="0dff9f38-c388-44d1-8ab3-41d441e9c9e8" providerId="ADAL" clId="{BFFB97BE-2E6F-4AAA-9A52-CBEDF0BC1C51}" dt="2023-10-29T10:40:43.066" v="284"/>
          <ac:spMkLst>
            <pc:docMk/>
            <pc:sldMk cId="1781425568" sldId="368"/>
            <ac:spMk id="6" creationId="{F78C354E-C44E-C837-581D-802D8FB254AF}"/>
          </ac:spMkLst>
        </pc:spChg>
        <pc:picChg chg="add mod">
          <ac:chgData name="Nurul Izzatie Husna Muhammad Fauzi" userId="0dff9f38-c388-44d1-8ab3-41d441e9c9e8" providerId="ADAL" clId="{BFFB97BE-2E6F-4AAA-9A52-CBEDF0BC1C51}" dt="2023-10-29T10:40:43.066" v="284"/>
          <ac:picMkLst>
            <pc:docMk/>
            <pc:sldMk cId="1781425568" sldId="368"/>
            <ac:picMk id="5" creationId="{4CDA4B5B-BBB5-7DF9-9148-633B9097F837}"/>
          </ac:picMkLst>
        </pc:picChg>
      </pc:sldChg>
      <pc:sldChg chg="addSp delSp modSp add del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2012632342" sldId="369"/>
        </pc:sldMkLst>
        <pc:spChg chg="del">
          <ac:chgData name="Nurul Izzatie Husna Muhammad Fauzi" userId="0dff9f38-c388-44d1-8ab3-41d441e9c9e8" providerId="ADAL" clId="{BFFB97BE-2E6F-4AAA-9A52-CBEDF0BC1C51}" dt="2023-10-29T10:39:08.423" v="263" actId="478"/>
          <ac:spMkLst>
            <pc:docMk/>
            <pc:sldMk cId="2012632342" sldId="369"/>
            <ac:spMk id="2" creationId="{4C087144-3E2A-C2DD-4977-C4E4FD109E77}"/>
          </ac:spMkLst>
        </pc:spChg>
        <pc:spChg chg="add del mod">
          <ac:chgData name="Nurul Izzatie Husna Muhammad Fauzi" userId="0dff9f38-c388-44d1-8ab3-41d441e9c9e8" providerId="ADAL" clId="{BFFB97BE-2E6F-4AAA-9A52-CBEDF0BC1C51}" dt="2023-10-29T10:39:18.302" v="264" actId="478"/>
          <ac:spMkLst>
            <pc:docMk/>
            <pc:sldMk cId="2012632342" sldId="369"/>
            <ac:spMk id="4" creationId="{CFBCADC7-D65B-A93B-1AE0-3EC366C0D825}"/>
          </ac:spMkLst>
        </pc:spChg>
        <pc:spChg chg="add mod">
          <ac:chgData name="Nurul Izzatie Husna Muhammad Fauzi" userId="0dff9f38-c388-44d1-8ab3-41d441e9c9e8" providerId="ADAL" clId="{BFFB97BE-2E6F-4AAA-9A52-CBEDF0BC1C51}" dt="2023-10-29T10:39:18.642" v="265"/>
          <ac:spMkLst>
            <pc:docMk/>
            <pc:sldMk cId="2012632342" sldId="369"/>
            <ac:spMk id="5" creationId="{80BE3C93-24C2-AB8C-1BCA-D91CA1975692}"/>
          </ac:spMkLst>
        </pc:spChg>
        <pc:spChg chg="add mod">
          <ac:chgData name="Nurul Izzatie Husna Muhammad Fauzi" userId="0dff9f38-c388-44d1-8ab3-41d441e9c9e8" providerId="ADAL" clId="{BFFB97BE-2E6F-4AAA-9A52-CBEDF0BC1C51}" dt="2023-10-29T10:39:18.642" v="265"/>
          <ac:spMkLst>
            <pc:docMk/>
            <pc:sldMk cId="2012632342" sldId="369"/>
            <ac:spMk id="8" creationId="{36251D4B-D462-12AD-E950-2933AEF654B7}"/>
          </ac:spMkLst>
        </pc:spChg>
        <pc:spChg chg="add mod">
          <ac:chgData name="Nurul Izzatie Husna Muhammad Fauzi" userId="0dff9f38-c388-44d1-8ab3-41d441e9c9e8" providerId="ADAL" clId="{BFFB97BE-2E6F-4AAA-9A52-CBEDF0BC1C51}" dt="2023-10-29T10:39:18.642" v="265"/>
          <ac:spMkLst>
            <pc:docMk/>
            <pc:sldMk cId="2012632342" sldId="369"/>
            <ac:spMk id="9" creationId="{FDEDD5C7-3F47-E2B6-55C7-834C5B22417A}"/>
          </ac:spMkLst>
        </pc:spChg>
        <pc:picChg chg="add mod">
          <ac:chgData name="Nurul Izzatie Husna Muhammad Fauzi" userId="0dff9f38-c388-44d1-8ab3-41d441e9c9e8" providerId="ADAL" clId="{BFFB97BE-2E6F-4AAA-9A52-CBEDF0BC1C51}" dt="2023-10-29T10:39:18.642" v="265"/>
          <ac:picMkLst>
            <pc:docMk/>
            <pc:sldMk cId="2012632342" sldId="369"/>
            <ac:picMk id="6" creationId="{09457124-1F35-C2F9-B8B2-EC51C5E4BA4F}"/>
          </ac:picMkLst>
        </pc:picChg>
        <pc:picChg chg="add mod">
          <ac:chgData name="Nurul Izzatie Husna Muhammad Fauzi" userId="0dff9f38-c388-44d1-8ab3-41d441e9c9e8" providerId="ADAL" clId="{BFFB97BE-2E6F-4AAA-9A52-CBEDF0BC1C51}" dt="2023-10-29T10:39:18.642" v="265"/>
          <ac:picMkLst>
            <pc:docMk/>
            <pc:sldMk cId="2012632342" sldId="369"/>
            <ac:picMk id="7" creationId="{1D013E0F-B3AD-27BE-5B5D-4EEB9B4216C6}"/>
          </ac:picMkLst>
        </pc:picChg>
      </pc:sldChg>
      <pc:sldChg chg="new del">
        <pc:chgData name="Nurul Izzatie Husna Muhammad Fauzi" userId="0dff9f38-c388-44d1-8ab3-41d441e9c9e8" providerId="ADAL" clId="{BFFB97BE-2E6F-4AAA-9A52-CBEDF0BC1C51}" dt="2023-10-29T10:39:30.785" v="267" actId="680"/>
        <pc:sldMkLst>
          <pc:docMk/>
          <pc:sldMk cId="3895412725" sldId="370"/>
        </pc:sldMkLst>
      </pc:sldChg>
      <pc:sldChg chg="addSp delSp modSp add del">
        <pc:chgData name="Nurul Izzatie Husna Muhammad Fauzi" userId="0dff9f38-c388-44d1-8ab3-41d441e9c9e8" providerId="ADAL" clId="{BFFB97BE-2E6F-4AAA-9A52-CBEDF0BC1C51}" dt="2023-10-29T10:43:57.321" v="293" actId="47"/>
        <pc:sldMkLst>
          <pc:docMk/>
          <pc:sldMk cId="4036475715" sldId="370"/>
        </pc:sldMkLst>
        <pc:spChg chg="add mod">
          <ac:chgData name="Nurul Izzatie Husna Muhammad Fauzi" userId="0dff9f38-c388-44d1-8ab3-41d441e9c9e8" providerId="ADAL" clId="{BFFB97BE-2E6F-4AAA-9A52-CBEDF0BC1C51}" dt="2023-10-29T10:39:48.505" v="273" actId="1076"/>
          <ac:spMkLst>
            <pc:docMk/>
            <pc:sldMk cId="4036475715" sldId="370"/>
            <ac:spMk id="2" creationId="{25908D3C-B0B2-E376-4749-907A8F717C06}"/>
          </ac:spMkLst>
        </pc:spChg>
        <pc:spChg chg="del">
          <ac:chgData name="Nurul Izzatie Husna Muhammad Fauzi" userId="0dff9f38-c388-44d1-8ab3-41d441e9c9e8" providerId="ADAL" clId="{BFFB97BE-2E6F-4AAA-9A52-CBEDF0BC1C51}" dt="2023-10-29T10:39:37.599" v="269" actId="478"/>
          <ac:spMkLst>
            <pc:docMk/>
            <pc:sldMk cId="4036475715" sldId="370"/>
            <ac:spMk id="5" creationId="{80BE3C93-24C2-AB8C-1BCA-D91CA1975692}"/>
          </ac:spMkLst>
        </pc:spChg>
        <pc:spChg chg="del">
          <ac:chgData name="Nurul Izzatie Husna Muhammad Fauzi" userId="0dff9f38-c388-44d1-8ab3-41d441e9c9e8" providerId="ADAL" clId="{BFFB97BE-2E6F-4AAA-9A52-CBEDF0BC1C51}" dt="2023-10-29T10:39:38.697" v="270" actId="478"/>
          <ac:spMkLst>
            <pc:docMk/>
            <pc:sldMk cId="4036475715" sldId="370"/>
            <ac:spMk id="8" creationId="{36251D4B-D462-12AD-E950-2933AEF654B7}"/>
          </ac:spMkLst>
        </pc:spChg>
        <pc:spChg chg="del">
          <ac:chgData name="Nurul Izzatie Husna Muhammad Fauzi" userId="0dff9f38-c388-44d1-8ab3-41d441e9c9e8" providerId="ADAL" clId="{BFFB97BE-2E6F-4AAA-9A52-CBEDF0BC1C51}" dt="2023-10-29T10:39:39.398" v="271" actId="478"/>
          <ac:spMkLst>
            <pc:docMk/>
            <pc:sldMk cId="4036475715" sldId="370"/>
            <ac:spMk id="9" creationId="{FDEDD5C7-3F47-E2B6-55C7-834C5B22417A}"/>
          </ac:spMkLst>
        </pc:spChg>
        <pc:spChg chg="add mod">
          <ac:chgData name="Nurul Izzatie Husna Muhammad Fauzi" userId="0dff9f38-c388-44d1-8ab3-41d441e9c9e8" providerId="ADAL" clId="{BFFB97BE-2E6F-4AAA-9A52-CBEDF0BC1C51}" dt="2023-10-29T10:39:48.505" v="273" actId="1076"/>
          <ac:spMkLst>
            <pc:docMk/>
            <pc:sldMk cId="4036475715" sldId="370"/>
            <ac:spMk id="10" creationId="{33691A80-4A10-C1A8-BE98-FCA380A4B4C8}"/>
          </ac:spMkLst>
        </pc:spChg>
        <pc:spChg chg="add mod">
          <ac:chgData name="Nurul Izzatie Husna Muhammad Fauzi" userId="0dff9f38-c388-44d1-8ab3-41d441e9c9e8" providerId="ADAL" clId="{BFFB97BE-2E6F-4AAA-9A52-CBEDF0BC1C51}" dt="2023-10-29T10:39:48.505" v="273" actId="1076"/>
          <ac:spMkLst>
            <pc:docMk/>
            <pc:sldMk cId="4036475715" sldId="370"/>
            <ac:spMk id="11" creationId="{9CB92C75-7402-3792-733F-688D1A3EE452}"/>
          </ac:spMkLst>
        </pc:spChg>
        <pc:picChg chg="add mod">
          <ac:chgData name="Nurul Izzatie Husna Muhammad Fauzi" userId="0dff9f38-c388-44d1-8ab3-41d441e9c9e8" providerId="ADAL" clId="{BFFB97BE-2E6F-4AAA-9A52-CBEDF0BC1C51}" dt="2023-10-29T10:39:48.505" v="273" actId="1076"/>
          <ac:picMkLst>
            <pc:docMk/>
            <pc:sldMk cId="4036475715" sldId="370"/>
            <ac:picMk id="4" creationId="{1B5C114E-3DE3-52ED-9915-28C8FEFE3168}"/>
          </ac:picMkLst>
        </pc:picChg>
        <pc:picChg chg="del">
          <ac:chgData name="Nurul Izzatie Husna Muhammad Fauzi" userId="0dff9f38-c388-44d1-8ab3-41d441e9c9e8" providerId="ADAL" clId="{BFFB97BE-2E6F-4AAA-9A52-CBEDF0BC1C51}" dt="2023-10-29T10:39:37.599" v="269" actId="478"/>
          <ac:picMkLst>
            <pc:docMk/>
            <pc:sldMk cId="4036475715" sldId="370"/>
            <ac:picMk id="6" creationId="{09457124-1F35-C2F9-B8B2-EC51C5E4BA4F}"/>
          </ac:picMkLst>
        </pc:picChg>
        <pc:picChg chg="del">
          <ac:chgData name="Nurul Izzatie Husna Muhammad Fauzi" userId="0dff9f38-c388-44d1-8ab3-41d441e9c9e8" providerId="ADAL" clId="{BFFB97BE-2E6F-4AAA-9A52-CBEDF0BC1C51}" dt="2023-10-29T10:39:37.599" v="269" actId="478"/>
          <ac:picMkLst>
            <pc:docMk/>
            <pc:sldMk cId="4036475715" sldId="370"/>
            <ac:picMk id="7" creationId="{1D013E0F-B3AD-27BE-5B5D-4EEB9B4216C6}"/>
          </ac:picMkLst>
        </pc:picChg>
        <pc:picChg chg="add mod">
          <ac:chgData name="Nurul Izzatie Husna Muhammad Fauzi" userId="0dff9f38-c388-44d1-8ab3-41d441e9c9e8" providerId="ADAL" clId="{BFFB97BE-2E6F-4AAA-9A52-CBEDF0BC1C51}" dt="2023-10-29T10:39:48.505" v="273" actId="1076"/>
          <ac:picMkLst>
            <pc:docMk/>
            <pc:sldMk cId="4036475715" sldId="370"/>
            <ac:picMk id="12" creationId="{8B9A383C-7CB0-2DF7-5A69-66438C72B25D}"/>
          </ac:picMkLst>
        </pc:picChg>
      </pc:sldChg>
      <pc:sldChg chg="new del">
        <pc:chgData name="Nurul Izzatie Husna Muhammad Fauzi" userId="0dff9f38-c388-44d1-8ab3-41d441e9c9e8" providerId="ADAL" clId="{BFFB97BE-2E6F-4AAA-9A52-CBEDF0BC1C51}" dt="2023-10-29T10:40:00.696" v="275" actId="680"/>
        <pc:sldMkLst>
          <pc:docMk/>
          <pc:sldMk cId="60068625" sldId="371"/>
        </pc:sldMkLst>
      </pc:sldChg>
      <pc:sldChg chg="modSp add mod">
        <pc:chgData name="Nurul Izzatie Husna Muhammad Fauzi" userId="0dff9f38-c388-44d1-8ab3-41d441e9c9e8" providerId="ADAL" clId="{BFFB97BE-2E6F-4AAA-9A52-CBEDF0BC1C51}" dt="2023-10-29T12:13:06.379" v="330" actId="207"/>
        <pc:sldMkLst>
          <pc:docMk/>
          <pc:sldMk cId="477191477" sldId="517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477191477" sldId="517"/>
            <ac:spMk id="1024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3:06.379" v="330" actId="207"/>
          <ac:spMkLst>
            <pc:docMk/>
            <pc:sldMk cId="477191477" sldId="517"/>
            <ac:spMk id="111618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3:12.056" v="332" actId="1076"/>
        <pc:sldMkLst>
          <pc:docMk/>
          <pc:sldMk cId="3651288300" sldId="518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3651288300" sldId="518"/>
            <ac:spMk id="1126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3:12.056" v="332" actId="1076"/>
          <ac:spMkLst>
            <pc:docMk/>
            <pc:sldMk cId="3651288300" sldId="518"/>
            <ac:spMk id="11264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3:16.478" v="333" actId="207"/>
        <pc:sldMkLst>
          <pc:docMk/>
          <pc:sldMk cId="4267624664" sldId="519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4267624664" sldId="519"/>
            <ac:spMk id="1229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3:16.478" v="333" actId="207"/>
          <ac:spMkLst>
            <pc:docMk/>
            <pc:sldMk cId="4267624664" sldId="519"/>
            <ac:spMk id="113666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3:19.366" v="334" actId="207"/>
        <pc:sldMkLst>
          <pc:docMk/>
          <pc:sldMk cId="3646295796" sldId="520"/>
        </pc:sldMkLst>
        <pc:spChg chg="mod">
          <ac:chgData name="Nurul Izzatie Husna Muhammad Fauzi" userId="0dff9f38-c388-44d1-8ab3-41d441e9c9e8" providerId="ADAL" clId="{BFFB97BE-2E6F-4AAA-9A52-CBEDF0BC1C51}" dt="2023-10-29T12:13:19.366" v="334" actId="207"/>
          <ac:spMkLst>
            <pc:docMk/>
            <pc:sldMk cId="3646295796" sldId="520"/>
            <ac:spMk id="114690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4:19.696" v="375" actId="20577"/>
        <pc:sldMkLst>
          <pc:docMk/>
          <pc:sldMk cId="938349873" sldId="525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938349873" sldId="525"/>
            <ac:spMk id="1945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4:19.696" v="375" actId="20577"/>
          <ac:spMkLst>
            <pc:docMk/>
            <pc:sldMk cId="938349873" sldId="525"/>
            <ac:spMk id="1946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3:22.540" v="335" actId="207"/>
          <ac:spMkLst>
            <pc:docMk/>
            <pc:sldMk cId="938349873" sldId="525"/>
            <ac:spMk id="111618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4:59.365" v="397" actId="255"/>
        <pc:sldMkLst>
          <pc:docMk/>
          <pc:sldMk cId="273146029" sldId="528"/>
        </pc:sldMkLst>
        <pc:spChg chg="mod">
          <ac:chgData name="Nurul Izzatie Husna Muhammad Fauzi" userId="0dff9f38-c388-44d1-8ab3-41d441e9c9e8" providerId="ADAL" clId="{BFFB97BE-2E6F-4AAA-9A52-CBEDF0BC1C51}" dt="2023-10-29T12:14:54.953" v="396" actId="207"/>
          <ac:spMkLst>
            <pc:docMk/>
            <pc:sldMk cId="273146029" sldId="528"/>
            <ac:spMk id="10243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73146029" sldId="528"/>
            <ac:spMk id="2253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4:59.365" v="397" actId="255"/>
          <ac:spMkLst>
            <pc:docMk/>
            <pc:sldMk cId="273146029" sldId="528"/>
            <ac:spMk id="2253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5:44.906" v="410" actId="1076"/>
        <pc:sldMkLst>
          <pc:docMk/>
          <pc:sldMk cId="569290659" sldId="529"/>
        </pc:sldMkLst>
        <pc:spChg chg="mod">
          <ac:chgData name="Nurul Izzatie Husna Muhammad Fauzi" userId="0dff9f38-c388-44d1-8ab3-41d441e9c9e8" providerId="ADAL" clId="{BFFB97BE-2E6F-4AAA-9A52-CBEDF0BC1C51}" dt="2023-10-29T12:15:34.653" v="408" actId="207"/>
          <ac:spMkLst>
            <pc:docMk/>
            <pc:sldMk cId="569290659" sldId="529"/>
            <ac:spMk id="11267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569290659" sldId="529"/>
            <ac:spMk id="23554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5:44.906" v="410" actId="1076"/>
          <ac:spMkLst>
            <pc:docMk/>
            <pc:sldMk cId="569290659" sldId="529"/>
            <ac:spMk id="23556" creationId="{00000000-0000-0000-0000-000000000000}"/>
          </ac:spMkLst>
        </pc:spChg>
      </pc:sldChg>
      <pc:sldChg chg="delSp modSp add">
        <pc:chgData name="Nurul Izzatie Husna Muhammad Fauzi" userId="0dff9f38-c388-44d1-8ab3-41d441e9c9e8" providerId="ADAL" clId="{BFFB97BE-2E6F-4AAA-9A52-CBEDF0BC1C51}" dt="2023-10-29T12:15:26.194" v="406" actId="1035"/>
        <pc:sldMkLst>
          <pc:docMk/>
          <pc:sldMk cId="648943217" sldId="530"/>
        </pc:sldMkLst>
        <pc:spChg chg="del">
          <ac:chgData name="Nurul Izzatie Husna Muhammad Fauzi" userId="0dff9f38-c388-44d1-8ab3-41d441e9c9e8" providerId="ADAL" clId="{BFFB97BE-2E6F-4AAA-9A52-CBEDF0BC1C51}" dt="2023-10-29T12:15:05.166" v="398" actId="478"/>
          <ac:spMkLst>
            <pc:docMk/>
            <pc:sldMk cId="648943217" sldId="530"/>
            <ac:spMk id="24578" creationId="{00000000-0000-0000-0000-000000000000}"/>
          </ac:spMkLst>
        </pc:spChg>
        <pc:spChg chg="del">
          <ac:chgData name="Nurul Izzatie Husna Muhammad Fauzi" userId="0dff9f38-c388-44d1-8ab3-41d441e9c9e8" providerId="ADAL" clId="{BFFB97BE-2E6F-4AAA-9A52-CBEDF0BC1C51}" dt="2023-10-29T12:15:06.644" v="399" actId="478"/>
          <ac:spMkLst>
            <pc:docMk/>
            <pc:sldMk cId="648943217" sldId="530"/>
            <ac:spMk id="24579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5:26.194" v="406" actId="1035"/>
          <ac:picMkLst>
            <pc:docMk/>
            <pc:sldMk cId="648943217" sldId="530"/>
            <ac:picMk id="24580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BFFB97BE-2E6F-4AAA-9A52-CBEDF0BC1C51}" dt="2023-10-29T12:16:16.577" v="416" actId="14100"/>
        <pc:sldMkLst>
          <pc:docMk/>
          <pc:sldMk cId="4062255663" sldId="531"/>
        </pc:sldMkLst>
        <pc:spChg chg="mod">
          <ac:chgData name="Nurul Izzatie Husna Muhammad Fauzi" userId="0dff9f38-c388-44d1-8ab3-41d441e9c9e8" providerId="ADAL" clId="{BFFB97BE-2E6F-4AAA-9A52-CBEDF0BC1C51}" dt="2023-10-29T12:16:16.577" v="416" actId="14100"/>
          <ac:spMkLst>
            <pc:docMk/>
            <pc:sldMk cId="4062255663" sldId="531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5:49.952" v="411" actId="207"/>
          <ac:spMkLst>
            <pc:docMk/>
            <pc:sldMk cId="4062255663" sldId="531"/>
            <ac:spMk id="12291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4062255663" sldId="531"/>
            <ac:spMk id="2560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BFFB97BE-2E6F-4AAA-9A52-CBEDF0BC1C51}" dt="2023-10-29T12:17:00.280" v="425" actId="207"/>
        <pc:sldMkLst>
          <pc:docMk/>
          <pc:sldMk cId="1611327602" sldId="532"/>
        </pc:sldMkLst>
        <pc:spChg chg="mod">
          <ac:chgData name="Nurul Izzatie Husna Muhammad Fauzi" userId="0dff9f38-c388-44d1-8ab3-41d441e9c9e8" providerId="ADAL" clId="{BFFB97BE-2E6F-4AAA-9A52-CBEDF0BC1C51}" dt="2023-10-29T12:17:00.280" v="425" actId="207"/>
          <ac:spMkLst>
            <pc:docMk/>
            <pc:sldMk cId="1611327602" sldId="532"/>
            <ac:spMk id="13315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611327602" sldId="532"/>
            <ac:spMk id="2662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6:31.094" v="418" actId="1076"/>
          <ac:spMkLst>
            <pc:docMk/>
            <pc:sldMk cId="1611327602" sldId="532"/>
            <ac:spMk id="26631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6:31.094" v="418" actId="1076"/>
          <ac:spMkLst>
            <pc:docMk/>
            <pc:sldMk cId="1611327602" sldId="532"/>
            <ac:spMk id="26632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6:37.847" v="420" actId="14100"/>
          <ac:picMkLst>
            <pc:docMk/>
            <pc:sldMk cId="1611327602" sldId="532"/>
            <ac:picMk id="26629" creationId="{00000000-0000-0000-0000-000000000000}"/>
          </ac:picMkLst>
        </pc:picChg>
        <pc:picChg chg="mod">
          <ac:chgData name="Nurul Izzatie Husna Muhammad Fauzi" userId="0dff9f38-c388-44d1-8ab3-41d441e9c9e8" providerId="ADAL" clId="{BFFB97BE-2E6F-4AAA-9A52-CBEDF0BC1C51}" dt="2023-10-29T12:16:51.216" v="424" actId="14100"/>
          <ac:picMkLst>
            <pc:docMk/>
            <pc:sldMk cId="1611327602" sldId="532"/>
            <ac:picMk id="26630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BFFB97BE-2E6F-4AAA-9A52-CBEDF0BC1C51}" dt="2023-10-29T12:17:27.635" v="434" actId="14100"/>
        <pc:sldMkLst>
          <pc:docMk/>
          <pc:sldMk cId="2542085892" sldId="533"/>
        </pc:sldMkLst>
        <pc:spChg chg="mod">
          <ac:chgData name="Nurul Izzatie Husna Muhammad Fauzi" userId="0dff9f38-c388-44d1-8ab3-41d441e9c9e8" providerId="ADAL" clId="{BFFB97BE-2E6F-4AAA-9A52-CBEDF0BC1C51}" dt="2023-10-29T12:17:04.032" v="426" actId="207"/>
          <ac:spMkLst>
            <pc:docMk/>
            <pc:sldMk cId="2542085892" sldId="533"/>
            <ac:spMk id="14339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542085892" sldId="533"/>
            <ac:spMk id="2765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7:14.730" v="427" actId="1076"/>
          <ac:spMkLst>
            <pc:docMk/>
            <pc:sldMk cId="2542085892" sldId="533"/>
            <ac:spMk id="27654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7:14.730" v="427" actId="1076"/>
          <ac:spMkLst>
            <pc:docMk/>
            <pc:sldMk cId="2542085892" sldId="533"/>
            <ac:spMk id="27655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7:18.783" v="429" actId="14100"/>
          <ac:picMkLst>
            <pc:docMk/>
            <pc:sldMk cId="2542085892" sldId="533"/>
            <ac:picMk id="27653" creationId="{00000000-0000-0000-0000-000000000000}"/>
          </ac:picMkLst>
        </pc:picChg>
        <pc:picChg chg="mod">
          <ac:chgData name="Nurul Izzatie Husna Muhammad Fauzi" userId="0dff9f38-c388-44d1-8ab3-41d441e9c9e8" providerId="ADAL" clId="{BFFB97BE-2E6F-4AAA-9A52-CBEDF0BC1C51}" dt="2023-10-29T12:17:27.635" v="434" actId="14100"/>
          <ac:picMkLst>
            <pc:docMk/>
            <pc:sldMk cId="2542085892" sldId="533"/>
            <ac:picMk id="27656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BFFB97BE-2E6F-4AAA-9A52-CBEDF0BC1C51}" dt="2023-10-29T12:17:38.480" v="437" actId="14100"/>
        <pc:sldMkLst>
          <pc:docMk/>
          <pc:sldMk cId="2830282732" sldId="534"/>
        </pc:sldMkLst>
        <pc:spChg chg="mod">
          <ac:chgData name="Nurul Izzatie Husna Muhammad Fauzi" userId="0dff9f38-c388-44d1-8ab3-41d441e9c9e8" providerId="ADAL" clId="{BFFB97BE-2E6F-4AAA-9A52-CBEDF0BC1C51}" dt="2023-10-29T12:17:33.115" v="435" actId="207"/>
          <ac:spMkLst>
            <pc:docMk/>
            <pc:sldMk cId="2830282732" sldId="534"/>
            <ac:spMk id="15363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830282732" sldId="534"/>
            <ac:spMk id="28674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7:35.993" v="436" actId="1076"/>
          <ac:spMkLst>
            <pc:docMk/>
            <pc:sldMk cId="2830282732" sldId="534"/>
            <ac:spMk id="28678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7:38.480" v="437" actId="14100"/>
          <ac:picMkLst>
            <pc:docMk/>
            <pc:sldMk cId="2830282732" sldId="534"/>
            <ac:picMk id="28677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BFFB97BE-2E6F-4AAA-9A52-CBEDF0BC1C51}" dt="2023-10-29T12:17:50.522" v="440" actId="1076"/>
        <pc:sldMkLst>
          <pc:docMk/>
          <pc:sldMk cId="3821450853" sldId="535"/>
        </pc:sldMkLst>
        <pc:spChg chg="mod">
          <ac:chgData name="Nurul Izzatie Husna Muhammad Fauzi" userId="0dff9f38-c388-44d1-8ab3-41d441e9c9e8" providerId="ADAL" clId="{BFFB97BE-2E6F-4AAA-9A52-CBEDF0BC1C51}" dt="2023-10-29T12:17:43.085" v="438" actId="207"/>
          <ac:spMkLst>
            <pc:docMk/>
            <pc:sldMk cId="3821450853" sldId="535"/>
            <ac:spMk id="16387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3821450853" sldId="535"/>
            <ac:spMk id="2969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7:50.522" v="440" actId="1076"/>
          <ac:spMkLst>
            <pc:docMk/>
            <pc:sldMk cId="3821450853" sldId="535"/>
            <ac:spMk id="29702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7:46.706" v="439" actId="14100"/>
          <ac:picMkLst>
            <pc:docMk/>
            <pc:sldMk cId="3821450853" sldId="535"/>
            <ac:picMk id="29701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17:53.889" v="441" actId="207"/>
        <pc:sldMkLst>
          <pc:docMk/>
          <pc:sldMk cId="2081463095" sldId="536"/>
        </pc:sldMkLst>
        <pc:spChg chg="mod">
          <ac:chgData name="Nurul Izzatie Husna Muhammad Fauzi" userId="0dff9f38-c388-44d1-8ab3-41d441e9c9e8" providerId="ADAL" clId="{BFFB97BE-2E6F-4AAA-9A52-CBEDF0BC1C51}" dt="2023-10-29T12:17:53.889" v="441" actId="207"/>
          <ac:spMkLst>
            <pc:docMk/>
            <pc:sldMk cId="2081463095" sldId="536"/>
            <ac:spMk id="17411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081463095" sldId="536"/>
            <ac:spMk id="30722" creationId="{00000000-0000-0000-0000-000000000000}"/>
          </ac:spMkLst>
        </pc:spChg>
      </pc:sldChg>
      <pc:sldChg chg="add del">
        <pc:chgData name="Nurul Izzatie Husna Muhammad Fauzi" userId="0dff9f38-c388-44d1-8ab3-41d441e9c9e8" providerId="ADAL" clId="{BFFB97BE-2E6F-4AAA-9A52-CBEDF0BC1C51}" dt="2023-10-29T10:44:31.113" v="294"/>
        <pc:sldMkLst>
          <pc:docMk/>
          <pc:sldMk cId="3238003622" sldId="537"/>
        </pc:sldMkLst>
      </pc:sldChg>
      <pc:sldChg chg="modSp add del mod">
        <pc:chgData name="Nurul Izzatie Husna Muhammad Fauzi" userId="0dff9f38-c388-44d1-8ab3-41d441e9c9e8" providerId="ADAL" clId="{BFFB97BE-2E6F-4AAA-9A52-CBEDF0BC1C51}" dt="2023-10-29T12:18:10.747" v="446" actId="14100"/>
        <pc:sldMkLst>
          <pc:docMk/>
          <pc:sldMk cId="1130046769" sldId="538"/>
        </pc:sldMkLst>
        <pc:spChg chg="mod">
          <ac:chgData name="Nurul Izzatie Husna Muhammad Fauzi" userId="0dff9f38-c388-44d1-8ab3-41d441e9c9e8" providerId="ADAL" clId="{BFFB97BE-2E6F-4AAA-9A52-CBEDF0BC1C51}" dt="2023-10-29T12:18:00.169" v="442" actId="207"/>
          <ac:spMkLst>
            <pc:docMk/>
            <pc:sldMk cId="1130046769" sldId="538"/>
            <ac:spMk id="18435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130046769" sldId="538"/>
            <ac:spMk id="3277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8:10.747" v="446" actId="14100"/>
          <ac:spMkLst>
            <pc:docMk/>
            <pc:sldMk cId="1130046769" sldId="538"/>
            <ac:spMk id="32772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18:28.475" v="451" actId="255"/>
        <pc:sldMkLst>
          <pc:docMk/>
          <pc:sldMk cId="2160799897" sldId="540"/>
        </pc:sldMkLst>
        <pc:spChg chg="mod">
          <ac:chgData name="Nurul Izzatie Husna Muhammad Fauzi" userId="0dff9f38-c388-44d1-8ab3-41d441e9c9e8" providerId="ADAL" clId="{BFFB97BE-2E6F-4AAA-9A52-CBEDF0BC1C51}" dt="2023-10-29T12:18:17.169" v="447" actId="207"/>
          <ac:spMkLst>
            <pc:docMk/>
            <pc:sldMk cId="2160799897" sldId="540"/>
            <ac:spMk id="20483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160799897" sldId="540"/>
            <ac:spMk id="3481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8:28.475" v="451" actId="255"/>
          <ac:spMkLst>
            <pc:docMk/>
            <pc:sldMk cId="2160799897" sldId="540"/>
            <ac:spMk id="34820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18:53.764" v="456" actId="113"/>
        <pc:sldMkLst>
          <pc:docMk/>
          <pc:sldMk cId="2505072077" sldId="541"/>
        </pc:sldMkLst>
        <pc:spChg chg="mod">
          <ac:chgData name="Nurul Izzatie Husna Muhammad Fauzi" userId="0dff9f38-c388-44d1-8ab3-41d441e9c9e8" providerId="ADAL" clId="{BFFB97BE-2E6F-4AAA-9A52-CBEDF0BC1C51}" dt="2023-10-29T12:18:32.398" v="452" actId="207"/>
          <ac:spMkLst>
            <pc:docMk/>
            <pc:sldMk cId="2505072077" sldId="541"/>
            <ac:spMk id="21507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505072077" sldId="541"/>
            <ac:spMk id="3584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8:53.764" v="456" actId="113"/>
          <ac:spMkLst>
            <pc:docMk/>
            <pc:sldMk cId="2505072077" sldId="541"/>
            <ac:spMk id="35844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1:50.882" v="511" actId="113"/>
        <pc:sldMkLst>
          <pc:docMk/>
          <pc:sldMk cId="2641843179" sldId="542"/>
        </pc:sldMkLst>
        <pc:spChg chg="mod">
          <ac:chgData name="Nurul Izzatie Husna Muhammad Fauzi" userId="0dff9f38-c388-44d1-8ab3-41d441e9c9e8" providerId="ADAL" clId="{BFFB97BE-2E6F-4AAA-9A52-CBEDF0BC1C51}" dt="2023-10-29T12:20:37.691" v="487" actId="255"/>
          <ac:spMkLst>
            <pc:docMk/>
            <pc:sldMk cId="2641843179" sldId="542"/>
            <ac:spMk id="22531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641843179" sldId="542"/>
            <ac:spMk id="3686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1:50.882" v="511" actId="113"/>
          <ac:spMkLst>
            <pc:docMk/>
            <pc:sldMk cId="2641843179" sldId="542"/>
            <ac:spMk id="36868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2:17.173" v="517" actId="207"/>
        <pc:sldMkLst>
          <pc:docMk/>
          <pc:sldMk cId="1062280083" sldId="544"/>
        </pc:sldMkLst>
        <pc:spChg chg="mod">
          <ac:chgData name="Nurul Izzatie Husna Muhammad Fauzi" userId="0dff9f38-c388-44d1-8ab3-41d441e9c9e8" providerId="ADAL" clId="{BFFB97BE-2E6F-4AAA-9A52-CBEDF0BC1C51}" dt="2023-10-29T12:22:17.173" v="517" actId="207"/>
          <ac:spMkLst>
            <pc:docMk/>
            <pc:sldMk cId="1062280083" sldId="544"/>
            <ac:spMk id="23555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062280083" sldId="544"/>
            <ac:spMk id="38914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2:11.623" v="516" actId="1076"/>
          <ac:spMkLst>
            <pc:docMk/>
            <pc:sldMk cId="1062280083" sldId="544"/>
            <ac:spMk id="38917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1:57.907" v="512" actId="14100"/>
          <ac:picMkLst>
            <pc:docMk/>
            <pc:sldMk cId="1062280083" sldId="544"/>
            <ac:picMk id="38916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2:34.873" v="524" actId="1076"/>
        <pc:sldMkLst>
          <pc:docMk/>
          <pc:sldMk cId="2309616445" sldId="545"/>
        </pc:sldMkLst>
        <pc:spChg chg="mod">
          <ac:chgData name="Nurul Izzatie Husna Muhammad Fauzi" userId="0dff9f38-c388-44d1-8ab3-41d441e9c9e8" providerId="ADAL" clId="{BFFB97BE-2E6F-4AAA-9A52-CBEDF0BC1C51}" dt="2023-10-29T12:22:20.917" v="518" actId="207"/>
          <ac:spMkLst>
            <pc:docMk/>
            <pc:sldMk cId="2309616445" sldId="545"/>
            <ac:spMk id="24579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309616445" sldId="545"/>
            <ac:spMk id="3993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2:34.873" v="524" actId="1076"/>
          <ac:spMkLst>
            <pc:docMk/>
            <pc:sldMk cId="2309616445" sldId="545"/>
            <ac:spMk id="39941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2:25.159" v="520" actId="14100"/>
          <ac:picMkLst>
            <pc:docMk/>
            <pc:sldMk cId="2309616445" sldId="545"/>
            <ac:picMk id="39940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2:41.409" v="526" actId="255"/>
        <pc:sldMkLst>
          <pc:docMk/>
          <pc:sldMk cId="1695466437" sldId="550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695466437" sldId="550"/>
            <ac:spMk id="614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2:41.409" v="526" actId="255"/>
          <ac:spMkLst>
            <pc:docMk/>
            <pc:sldMk cId="1695466437" sldId="550"/>
            <ac:spMk id="614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2:37.639" v="525" actId="207"/>
          <ac:spMkLst>
            <pc:docMk/>
            <pc:sldMk cId="1695466437" sldId="550"/>
            <ac:spMk id="108546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3:01.113" v="538" actId="20577"/>
        <pc:sldMkLst>
          <pc:docMk/>
          <pc:sldMk cId="1146017727" sldId="551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146017727" sldId="551"/>
            <ac:spMk id="717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3:01.113" v="538" actId="20577"/>
          <ac:spMkLst>
            <pc:docMk/>
            <pc:sldMk cId="1146017727" sldId="551"/>
            <ac:spMk id="717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2:44.738" v="527" actId="207"/>
          <ac:spMkLst>
            <pc:docMk/>
            <pc:sldMk cId="1146017727" sldId="551"/>
            <ac:spMk id="109570" creationId="{00000000-0000-0000-0000-000000000000}"/>
          </ac:spMkLst>
        </pc:spChg>
      </pc:sldChg>
      <pc:sldChg chg="modSp add del">
        <pc:chgData name="Nurul Izzatie Husna Muhammad Fauzi" userId="0dff9f38-c388-44d1-8ab3-41d441e9c9e8" providerId="ADAL" clId="{BFFB97BE-2E6F-4AAA-9A52-CBEDF0BC1C51}" dt="2023-10-29T10:44:31.113" v="294"/>
        <pc:sldMkLst>
          <pc:docMk/>
          <pc:sldMk cId="52629875" sldId="552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52629875" sldId="552"/>
            <ac:spMk id="8194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3:16.854" v="545" actId="6549"/>
        <pc:sldMkLst>
          <pc:docMk/>
          <pc:sldMk cId="3004424164" sldId="553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3004424164" sldId="553"/>
            <ac:spMk id="921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3:16.854" v="545" actId="6549"/>
          <ac:spMkLst>
            <pc:docMk/>
            <pc:sldMk cId="3004424164" sldId="553"/>
            <ac:spMk id="922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3:05.856" v="539" actId="207"/>
          <ac:spMkLst>
            <pc:docMk/>
            <pc:sldMk cId="3004424164" sldId="553"/>
            <ac:spMk id="112642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3:34.189" v="550" actId="1076"/>
        <pc:sldMkLst>
          <pc:docMk/>
          <pc:sldMk cId="117893887" sldId="555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17893887" sldId="555"/>
            <ac:spMk id="1229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3:34.189" v="550" actId="1076"/>
          <ac:spMkLst>
            <pc:docMk/>
            <pc:sldMk cId="117893887" sldId="555"/>
            <ac:spMk id="1229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3:26.350" v="548" actId="255"/>
          <ac:spMkLst>
            <pc:docMk/>
            <pc:sldMk cId="117893887" sldId="555"/>
            <ac:spMk id="114690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4:18.069" v="559" actId="14100"/>
        <pc:sldMkLst>
          <pc:docMk/>
          <pc:sldMk cId="2191208584" sldId="556"/>
        </pc:sldMkLst>
        <pc:spChg chg="mod">
          <ac:chgData name="Nurul Izzatie Husna Muhammad Fauzi" userId="0dff9f38-c388-44d1-8ab3-41d441e9c9e8" providerId="ADAL" clId="{BFFB97BE-2E6F-4AAA-9A52-CBEDF0BC1C51}" dt="2023-10-29T12:23:36.922" v="551" actId="207"/>
          <ac:spMkLst>
            <pc:docMk/>
            <pc:sldMk cId="2191208584" sldId="556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4:18.069" v="559" actId="14100"/>
          <ac:spMkLst>
            <pc:docMk/>
            <pc:sldMk cId="2191208584" sldId="556"/>
            <ac:spMk id="7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4:34.449" v="564" actId="14100"/>
        <pc:sldMkLst>
          <pc:docMk/>
          <pc:sldMk cId="2724153191" sldId="557"/>
        </pc:sldMkLst>
        <pc:spChg chg="mod">
          <ac:chgData name="Nurul Izzatie Husna Muhammad Fauzi" userId="0dff9f38-c388-44d1-8ab3-41d441e9c9e8" providerId="ADAL" clId="{BFFB97BE-2E6F-4AAA-9A52-CBEDF0BC1C51}" dt="2023-10-29T12:24:24.865" v="560" actId="207"/>
          <ac:spMkLst>
            <pc:docMk/>
            <pc:sldMk cId="2724153191" sldId="557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4:30.244" v="562" actId="1076"/>
          <ac:spMkLst>
            <pc:docMk/>
            <pc:sldMk cId="2724153191" sldId="557"/>
            <ac:spMk id="15365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4:34.449" v="564" actId="14100"/>
          <ac:picMkLst>
            <pc:docMk/>
            <pc:sldMk cId="2724153191" sldId="557"/>
            <ac:picMk id="15362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5:27.667" v="577" actId="113"/>
        <pc:sldMkLst>
          <pc:docMk/>
          <pc:sldMk cId="351094775" sldId="558"/>
        </pc:sldMkLst>
        <pc:spChg chg="mod">
          <ac:chgData name="Nurul Izzatie Husna Muhammad Fauzi" userId="0dff9f38-c388-44d1-8ab3-41d441e9c9e8" providerId="ADAL" clId="{BFFB97BE-2E6F-4AAA-9A52-CBEDF0BC1C51}" dt="2023-10-29T12:24:41.804" v="565" actId="207"/>
          <ac:spMkLst>
            <pc:docMk/>
            <pc:sldMk cId="351094775" sldId="558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5:27.667" v="577" actId="113"/>
          <ac:spMkLst>
            <pc:docMk/>
            <pc:sldMk cId="351094775" sldId="558"/>
            <ac:spMk id="7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5:42.069" v="580" actId="1076"/>
        <pc:sldMkLst>
          <pc:docMk/>
          <pc:sldMk cId="2917355005" sldId="559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917355005" sldId="559"/>
            <ac:spMk id="1945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5:42.069" v="580" actId="1076"/>
          <ac:spMkLst>
            <pc:docMk/>
            <pc:sldMk cId="2917355005" sldId="559"/>
            <ac:spMk id="1946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5:33.409" v="578" actId="207"/>
          <ac:spMkLst>
            <pc:docMk/>
            <pc:sldMk cId="2917355005" sldId="559"/>
            <ac:spMk id="115714" creationId="{00000000-0000-0000-0000-000000000000}"/>
          </ac:spMkLst>
        </pc:spChg>
      </pc:sldChg>
      <pc:sldChg chg="modSp add del">
        <pc:chgData name="Nurul Izzatie Husna Muhammad Fauzi" userId="0dff9f38-c388-44d1-8ab3-41d441e9c9e8" providerId="ADAL" clId="{BFFB97BE-2E6F-4AAA-9A52-CBEDF0BC1C51}" dt="2023-10-29T10:44:31.113" v="294"/>
        <pc:sldMkLst>
          <pc:docMk/>
          <pc:sldMk cId="1099204644" sldId="560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099204644" sldId="560"/>
            <ac:spMk id="20482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6:25.617" v="589" actId="113"/>
        <pc:sldMkLst>
          <pc:docMk/>
          <pc:sldMk cId="3153572335" sldId="562"/>
        </pc:sldMkLst>
        <pc:spChg chg="mod">
          <ac:chgData name="Nurul Izzatie Husna Muhammad Fauzi" userId="0dff9f38-c388-44d1-8ab3-41d441e9c9e8" providerId="ADAL" clId="{BFFB97BE-2E6F-4AAA-9A52-CBEDF0BC1C51}" dt="2023-10-29T12:25:50.169" v="581" actId="207"/>
          <ac:spMkLst>
            <pc:docMk/>
            <pc:sldMk cId="3153572335" sldId="562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6:25.617" v="589" actId="113"/>
          <ac:spMkLst>
            <pc:docMk/>
            <pc:sldMk cId="3153572335" sldId="562"/>
            <ac:spMk id="7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6:49.768" v="599" actId="1076"/>
        <pc:sldMkLst>
          <pc:docMk/>
          <pc:sldMk cId="1844174744" sldId="563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844174744" sldId="563"/>
            <ac:spMk id="2457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6:46.509" v="598" actId="1076"/>
          <ac:spMkLst>
            <pc:docMk/>
            <pc:sldMk cId="1844174744" sldId="563"/>
            <ac:spMk id="24581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6:29.667" v="590" actId="207"/>
          <ac:spMkLst>
            <pc:docMk/>
            <pc:sldMk cId="1844174744" sldId="563"/>
            <ac:spMk id="118786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6:49.768" v="599" actId="1076"/>
          <ac:picMkLst>
            <pc:docMk/>
            <pc:sldMk cId="1844174744" sldId="563"/>
            <ac:picMk id="24580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6:57.962" v="600" actId="207"/>
        <pc:sldMkLst>
          <pc:docMk/>
          <pc:sldMk cId="4090704348" sldId="564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4090704348" sldId="564"/>
            <ac:spMk id="2560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6:57.962" v="600" actId="207"/>
          <ac:spMkLst>
            <pc:docMk/>
            <pc:sldMk cId="4090704348" sldId="564"/>
            <ac:spMk id="119810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7:22.457" v="607" actId="207"/>
        <pc:sldMkLst>
          <pc:docMk/>
          <pc:sldMk cId="1897389485" sldId="565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897389485" sldId="565"/>
            <ac:spMk id="2662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19.302" v="606" actId="1076"/>
          <ac:spMkLst>
            <pc:docMk/>
            <pc:sldMk cId="1897389485" sldId="565"/>
            <ac:spMk id="26629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22.457" v="607" actId="207"/>
          <ac:spMkLst>
            <pc:docMk/>
            <pc:sldMk cId="1897389485" sldId="565"/>
            <ac:spMk id="120834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7:15.390" v="605" actId="1076"/>
          <ac:picMkLst>
            <pc:docMk/>
            <pc:sldMk cId="1897389485" sldId="565"/>
            <ac:picMk id="26628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7:42.548" v="616" actId="1076"/>
        <pc:sldMkLst>
          <pc:docMk/>
          <pc:sldMk cId="3652835227" sldId="566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3652835227" sldId="566"/>
            <ac:spMk id="27650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42.548" v="616" actId="1076"/>
          <ac:spMkLst>
            <pc:docMk/>
            <pc:sldMk cId="3652835227" sldId="566"/>
            <ac:spMk id="27653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25.978" v="608" actId="207"/>
          <ac:spMkLst>
            <pc:docMk/>
            <pc:sldMk cId="3652835227" sldId="566"/>
            <ac:spMk id="121858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27:38.750" v="615" actId="1036"/>
          <ac:picMkLst>
            <pc:docMk/>
            <pc:sldMk cId="3652835227" sldId="566"/>
            <ac:picMk id="27652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7:57.013" v="619" actId="113"/>
        <pc:sldMkLst>
          <pc:docMk/>
          <pc:sldMk cId="1977173828" sldId="567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977173828" sldId="567"/>
            <ac:spMk id="28674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57.013" v="619" actId="113"/>
          <ac:spMkLst>
            <pc:docMk/>
            <pc:sldMk cId="1977173828" sldId="567"/>
            <ac:spMk id="2867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7:47.792" v="617" actId="207"/>
          <ac:spMkLst>
            <pc:docMk/>
            <pc:sldMk cId="1977173828" sldId="567"/>
            <ac:spMk id="122882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28:08.223" v="621" actId="255"/>
        <pc:sldMkLst>
          <pc:docMk/>
          <pc:sldMk cId="4238163979" sldId="568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4238163979" sldId="568"/>
            <ac:spMk id="29698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8:05.271" v="620" actId="207"/>
          <ac:spMkLst>
            <pc:docMk/>
            <pc:sldMk cId="4238163979" sldId="568"/>
            <ac:spMk id="29699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8:08.223" v="621" actId="255"/>
          <ac:spMkLst>
            <pc:docMk/>
            <pc:sldMk cId="4238163979" sldId="568"/>
            <ac:spMk id="29700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BFFB97BE-2E6F-4AAA-9A52-CBEDF0BC1C51}" dt="2023-10-29T12:28:13.730" v="622" actId="1076"/>
        <pc:sldMkLst>
          <pc:docMk/>
          <pc:sldMk cId="1257523688" sldId="569"/>
        </pc:sldMkLst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1257523688" sldId="569"/>
            <ac:spMk id="3072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8:13.730" v="622" actId="1076"/>
          <ac:spMkLst>
            <pc:docMk/>
            <pc:sldMk cId="1257523688" sldId="569"/>
            <ac:spMk id="30724" creationId="{00000000-0000-0000-0000-000000000000}"/>
          </ac:spMkLst>
        </pc:spChg>
      </pc:sldChg>
      <pc:sldChg chg="modSp add del mod">
        <pc:chgData name="Nurul Izzatie Husna Muhammad Fauzi" userId="0dff9f38-c388-44d1-8ab3-41d441e9c9e8" providerId="ADAL" clId="{BFFB97BE-2E6F-4AAA-9A52-CBEDF0BC1C51}" dt="2023-10-29T12:19:18.149" v="463" actId="1076"/>
        <pc:sldMkLst>
          <pc:docMk/>
          <pc:sldMk cId="565123957" sldId="575"/>
        </pc:sldMkLst>
        <pc:spChg chg="mod">
          <ac:chgData name="Nurul Izzatie Husna Muhammad Fauzi" userId="0dff9f38-c388-44d1-8ab3-41d441e9c9e8" providerId="ADAL" clId="{BFFB97BE-2E6F-4AAA-9A52-CBEDF0BC1C51}" dt="2023-10-29T12:18:59.379" v="457" actId="207"/>
          <ac:spMkLst>
            <pc:docMk/>
            <pc:sldMk cId="565123957" sldId="575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9:18.149" v="463" actId="1076"/>
          <ac:spMkLst>
            <pc:docMk/>
            <pc:sldMk cId="565123957" sldId="575"/>
            <ac:spMk id="17413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9:14.975" v="462" actId="1076"/>
          <ac:picMkLst>
            <pc:docMk/>
            <pc:sldMk cId="565123957" sldId="575"/>
            <ac:picMk id="17412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19:37.472" v="470" actId="207"/>
        <pc:sldMkLst>
          <pc:docMk/>
          <pc:sldMk cId="3121562091" sldId="576"/>
        </pc:sldMkLst>
        <pc:spChg chg="mod">
          <ac:chgData name="Nurul Izzatie Husna Muhammad Fauzi" userId="0dff9f38-c388-44d1-8ab3-41d441e9c9e8" providerId="ADAL" clId="{BFFB97BE-2E6F-4AAA-9A52-CBEDF0BC1C51}" dt="2023-10-29T12:19:37.472" v="470" actId="207"/>
          <ac:spMkLst>
            <pc:docMk/>
            <pc:sldMk cId="3121562091" sldId="576"/>
            <ac:spMk id="8195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3121562091" sldId="576"/>
            <ac:spMk id="1536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9:29.003" v="467" actId="1076"/>
          <ac:spMkLst>
            <pc:docMk/>
            <pc:sldMk cId="3121562091" sldId="576"/>
            <ac:spMk id="15365" creationId="{00000000-0000-0000-0000-000000000000}"/>
          </ac:spMkLst>
        </pc:spChg>
        <pc:picChg chg="mod">
          <ac:chgData name="Nurul Izzatie Husna Muhammad Fauzi" userId="0dff9f38-c388-44d1-8ab3-41d441e9c9e8" providerId="ADAL" clId="{BFFB97BE-2E6F-4AAA-9A52-CBEDF0BC1C51}" dt="2023-10-29T12:19:34.306" v="469" actId="1076"/>
          <ac:picMkLst>
            <pc:docMk/>
            <pc:sldMk cId="3121562091" sldId="576"/>
            <ac:picMk id="15364" creationId="{00000000-0000-0000-0000-000000000000}"/>
          </ac:picMkLst>
        </pc:picChg>
      </pc:sldChg>
      <pc:sldChg chg="modSp add del mod">
        <pc:chgData name="Nurul Izzatie Husna Muhammad Fauzi" userId="0dff9f38-c388-44d1-8ab3-41d441e9c9e8" providerId="ADAL" clId="{BFFB97BE-2E6F-4AAA-9A52-CBEDF0BC1C51}" dt="2023-10-29T12:20:25.295" v="485" actId="1076"/>
        <pc:sldMkLst>
          <pc:docMk/>
          <pc:sldMk cId="2319198510" sldId="577"/>
        </pc:sldMkLst>
        <pc:spChg chg="mod">
          <ac:chgData name="Nurul Izzatie Husna Muhammad Fauzi" userId="0dff9f38-c388-44d1-8ab3-41d441e9c9e8" providerId="ADAL" clId="{BFFB97BE-2E6F-4AAA-9A52-CBEDF0BC1C51}" dt="2023-10-29T12:19:50.481" v="474" actId="14100"/>
          <ac:spMkLst>
            <pc:docMk/>
            <pc:sldMk cId="2319198510" sldId="577"/>
            <ac:spMk id="9219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2319198510" sldId="577"/>
            <ac:spMk id="16386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20:25.295" v="485" actId="1076"/>
          <ac:spMkLst>
            <pc:docMk/>
            <pc:sldMk cId="2319198510" sldId="577"/>
            <ac:spMk id="16389" creationId="{00000000-0000-0000-0000-000000000000}"/>
          </ac:spMkLst>
        </pc:spChg>
        <pc:grpChg chg="mod">
          <ac:chgData name="Nurul Izzatie Husna Muhammad Fauzi" userId="0dff9f38-c388-44d1-8ab3-41d441e9c9e8" providerId="ADAL" clId="{BFFB97BE-2E6F-4AAA-9A52-CBEDF0BC1C51}" dt="2023-10-29T12:20:19.865" v="483" actId="1076"/>
          <ac:grpSpMkLst>
            <pc:docMk/>
            <pc:sldMk cId="2319198510" sldId="577"/>
            <ac:grpSpMk id="16388" creationId="{00000000-0000-0000-0000-000000000000}"/>
          </ac:grpSpMkLst>
        </pc:grpChg>
        <pc:picChg chg="mod">
          <ac:chgData name="Nurul Izzatie Husna Muhammad Fauzi" userId="0dff9f38-c388-44d1-8ab3-41d441e9c9e8" providerId="ADAL" clId="{BFFB97BE-2E6F-4AAA-9A52-CBEDF0BC1C51}" dt="2023-10-29T12:20:19.865" v="483" actId="1076"/>
          <ac:picMkLst>
            <pc:docMk/>
            <pc:sldMk cId="2319198510" sldId="577"/>
            <ac:picMk id="16390" creationId="{00000000-0000-0000-0000-000000000000}"/>
          </ac:picMkLst>
        </pc:picChg>
        <pc:picChg chg="mod">
          <ac:chgData name="Nurul Izzatie Husna Muhammad Fauzi" userId="0dff9f38-c388-44d1-8ab3-41d441e9c9e8" providerId="ADAL" clId="{BFFB97BE-2E6F-4AAA-9A52-CBEDF0BC1C51}" dt="2023-10-29T12:20:19.865" v="483" actId="1076"/>
          <ac:picMkLst>
            <pc:docMk/>
            <pc:sldMk cId="2319198510" sldId="577"/>
            <ac:picMk id="16391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BFFB97BE-2E6F-4AAA-9A52-CBEDF0BC1C51}" dt="2023-10-29T12:14:47.636" v="394" actId="207"/>
        <pc:sldMkLst>
          <pc:docMk/>
          <pc:sldMk cId="526983990" sldId="578"/>
        </pc:sldMkLst>
        <pc:spChg chg="mod">
          <ac:chgData name="Nurul Izzatie Husna Muhammad Fauzi" userId="0dff9f38-c388-44d1-8ab3-41d441e9c9e8" providerId="ADAL" clId="{BFFB97BE-2E6F-4AAA-9A52-CBEDF0BC1C51}" dt="2023-10-29T12:14:47.636" v="394" actId="207"/>
          <ac:spMkLst>
            <pc:docMk/>
            <pc:sldMk cId="526983990" sldId="578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2:14:42.365" v="393" actId="20577"/>
          <ac:spMkLst>
            <pc:docMk/>
            <pc:sldMk cId="526983990" sldId="578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BFFB97BE-2E6F-4AAA-9A52-CBEDF0BC1C51}" dt="2023-10-29T10:44:31.113" v="294"/>
          <ac:spMkLst>
            <pc:docMk/>
            <pc:sldMk cId="526983990" sldId="578"/>
            <ac:spMk id="4" creationId="{00000000-0000-0000-0000-000000000000}"/>
          </ac:spMkLst>
        </pc:spChg>
      </pc:sldChg>
    </pc:docChg>
  </pc:docChgLst>
  <pc:docChgLst>
    <pc:chgData name="Nurul Izzatie Husna Muhammad Fauzi" userId="0dff9f38-c388-44d1-8ab3-41d441e9c9e8" providerId="ADAL" clId="{6DFD57B7-0DF4-4311-88DC-27C5C95BE860}"/>
    <pc:docChg chg="undo custSel delSld modSld modSection">
      <pc:chgData name="Nurul Izzatie Husna Muhammad Fauzi" userId="0dff9f38-c388-44d1-8ab3-41d441e9c9e8" providerId="ADAL" clId="{6DFD57B7-0DF4-4311-88DC-27C5C95BE860}" dt="2023-10-28T06:24:44.589" v="142" actId="20577"/>
      <pc:docMkLst>
        <pc:docMk/>
      </pc:docMkLst>
      <pc:sldChg chg="modSp mod">
        <pc:chgData name="Nurul Izzatie Husna Muhammad Fauzi" userId="0dff9f38-c388-44d1-8ab3-41d441e9c9e8" providerId="ADAL" clId="{6DFD57B7-0DF4-4311-88DC-27C5C95BE860}" dt="2023-10-28T06:24:44.589" v="142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6DFD57B7-0DF4-4311-88DC-27C5C95BE860}" dt="2023-10-28T06:24:44.589" v="142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7.242" v="32" actId="20577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DFD57B7-0DF4-4311-88DC-27C5C95BE860}" dt="2023-10-28T06:24:07.242" v="3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50.677" v="28" actId="6549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6DFD57B7-0DF4-4311-88DC-27C5C95BE860}" dt="2023-10-28T06:23:50.677" v="28" actId="6549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3.938" v="31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6DFD57B7-0DF4-4311-88DC-27C5C95BE860}" dt="2023-10-28T06:24:03.938" v="31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39.124" v="26" actId="6549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DFD57B7-0DF4-4311-88DC-27C5C95BE860}" dt="2023-10-28T06:23:39.124" v="26" actId="6549"/>
          <ac:spMkLst>
            <pc:docMk/>
            <pc:sldMk cId="154548901" sldId="355"/>
            <ac:spMk id="2" creationId="{11396D3E-CCF6-60B2-BAAC-FD2505CDE827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45.541" v="27" actId="6549"/>
        <pc:sldMkLst>
          <pc:docMk/>
          <pc:sldMk cId="3669358881" sldId="356"/>
        </pc:sldMkLst>
        <pc:spChg chg="mod">
          <ac:chgData name="Nurul Izzatie Husna Muhammad Fauzi" userId="0dff9f38-c388-44d1-8ab3-41d441e9c9e8" providerId="ADAL" clId="{6DFD57B7-0DF4-4311-88DC-27C5C95BE860}" dt="2023-10-28T06:23:45.541" v="27" actId="6549"/>
          <ac:spMkLst>
            <pc:docMk/>
            <pc:sldMk cId="3669358881" sldId="356"/>
            <ac:spMk id="10" creationId="{0AFEF9A1-3A25-1E80-6C47-43328A7FEE12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0.541" v="0" actId="47"/>
        <pc:sldMkLst>
          <pc:docMk/>
          <pc:sldMk cId="2114533291" sldId="357"/>
        </pc:sldMkLst>
      </pc:sldChg>
      <pc:sldChg chg="del">
        <pc:chgData name="Nurul Izzatie Husna Muhammad Fauzi" userId="0dff9f38-c388-44d1-8ab3-41d441e9c9e8" providerId="ADAL" clId="{6DFD57B7-0DF4-4311-88DC-27C5C95BE860}" dt="2023-10-28T06:23:01.551" v="1" actId="47"/>
        <pc:sldMkLst>
          <pc:docMk/>
          <pc:sldMk cId="7462895" sldId="358"/>
        </pc:sldMkLst>
      </pc:sldChg>
      <pc:sldChg chg="del">
        <pc:chgData name="Nurul Izzatie Husna Muhammad Fauzi" userId="0dff9f38-c388-44d1-8ab3-41d441e9c9e8" providerId="ADAL" clId="{6DFD57B7-0DF4-4311-88DC-27C5C95BE860}" dt="2023-10-28T06:23:03.163" v="2" actId="47"/>
        <pc:sldMkLst>
          <pc:docMk/>
          <pc:sldMk cId="3604791380" sldId="359"/>
        </pc:sldMkLst>
      </pc:sldChg>
      <pc:sldChg chg="del">
        <pc:chgData name="Nurul Izzatie Husna Muhammad Fauzi" userId="0dff9f38-c388-44d1-8ab3-41d441e9c9e8" providerId="ADAL" clId="{6DFD57B7-0DF4-4311-88DC-27C5C95BE860}" dt="2023-10-28T06:23:04.869" v="3" actId="47"/>
        <pc:sldMkLst>
          <pc:docMk/>
          <pc:sldMk cId="26870303" sldId="360"/>
        </pc:sldMkLst>
      </pc:sldChg>
      <pc:sldChg chg="del">
        <pc:chgData name="Nurul Izzatie Husna Muhammad Fauzi" userId="0dff9f38-c388-44d1-8ab3-41d441e9c9e8" providerId="ADAL" clId="{6DFD57B7-0DF4-4311-88DC-27C5C95BE860}" dt="2023-10-28T06:23:05.632" v="4" actId="47"/>
        <pc:sldMkLst>
          <pc:docMk/>
          <pc:sldMk cId="3497831998" sldId="361"/>
        </pc:sldMkLst>
      </pc:sldChg>
      <pc:sldChg chg="del">
        <pc:chgData name="Nurul Izzatie Husna Muhammad Fauzi" userId="0dff9f38-c388-44d1-8ab3-41d441e9c9e8" providerId="ADAL" clId="{6DFD57B7-0DF4-4311-88DC-27C5C95BE860}" dt="2023-10-28T06:23:06.469" v="5" actId="47"/>
        <pc:sldMkLst>
          <pc:docMk/>
          <pc:sldMk cId="1772086688" sldId="362"/>
        </pc:sldMkLst>
      </pc:sldChg>
      <pc:sldChg chg="del">
        <pc:chgData name="Nurul Izzatie Husna Muhammad Fauzi" userId="0dff9f38-c388-44d1-8ab3-41d441e9c9e8" providerId="ADAL" clId="{6DFD57B7-0DF4-4311-88DC-27C5C95BE860}" dt="2023-10-28T06:23:09.330" v="8" actId="47"/>
        <pc:sldMkLst>
          <pc:docMk/>
          <pc:sldMk cId="739096688" sldId="363"/>
        </pc:sldMkLst>
      </pc:sldChg>
      <pc:sldChg chg="del">
        <pc:chgData name="Nurul Izzatie Husna Muhammad Fauzi" userId="0dff9f38-c388-44d1-8ab3-41d441e9c9e8" providerId="ADAL" clId="{6DFD57B7-0DF4-4311-88DC-27C5C95BE860}" dt="2023-10-28T06:23:07.600" v="6" actId="47"/>
        <pc:sldMkLst>
          <pc:docMk/>
          <pc:sldMk cId="1731091989" sldId="364"/>
        </pc:sldMkLst>
      </pc:sldChg>
      <pc:sldChg chg="del">
        <pc:chgData name="Nurul Izzatie Husna Muhammad Fauzi" userId="0dff9f38-c388-44d1-8ab3-41d441e9c9e8" providerId="ADAL" clId="{6DFD57B7-0DF4-4311-88DC-27C5C95BE860}" dt="2023-10-28T06:23:08.614" v="7" actId="47"/>
        <pc:sldMkLst>
          <pc:docMk/>
          <pc:sldMk cId="634880906" sldId="365"/>
        </pc:sldMkLst>
      </pc:sldChg>
      <pc:sldChg chg="del">
        <pc:chgData name="Nurul Izzatie Husna Muhammad Fauzi" userId="0dff9f38-c388-44d1-8ab3-41d441e9c9e8" providerId="ADAL" clId="{6DFD57B7-0DF4-4311-88DC-27C5C95BE860}" dt="2023-10-28T06:23:10.378" v="9" actId="47"/>
        <pc:sldMkLst>
          <pc:docMk/>
          <pc:sldMk cId="3245409547" sldId="366"/>
        </pc:sldMkLst>
      </pc:sldChg>
      <pc:sldChg chg="del">
        <pc:chgData name="Nurul Izzatie Husna Muhammad Fauzi" userId="0dff9f38-c388-44d1-8ab3-41d441e9c9e8" providerId="ADAL" clId="{6DFD57B7-0DF4-4311-88DC-27C5C95BE860}" dt="2023-10-28T06:23:11.251" v="10" actId="47"/>
        <pc:sldMkLst>
          <pc:docMk/>
          <pc:sldMk cId="316455891" sldId="367"/>
        </pc:sldMkLst>
      </pc:sldChg>
      <pc:sldChg chg="del">
        <pc:chgData name="Nurul Izzatie Husna Muhammad Fauzi" userId="0dff9f38-c388-44d1-8ab3-41d441e9c9e8" providerId="ADAL" clId="{6DFD57B7-0DF4-4311-88DC-27C5C95BE860}" dt="2023-10-28T06:23:12.173" v="11" actId="47"/>
        <pc:sldMkLst>
          <pc:docMk/>
          <pc:sldMk cId="1578274718" sldId="368"/>
        </pc:sldMkLst>
      </pc:sldChg>
      <pc:sldChg chg="del">
        <pc:chgData name="Nurul Izzatie Husna Muhammad Fauzi" userId="0dff9f38-c388-44d1-8ab3-41d441e9c9e8" providerId="ADAL" clId="{6DFD57B7-0DF4-4311-88DC-27C5C95BE860}" dt="2023-10-28T06:23:12.964" v="12" actId="47"/>
        <pc:sldMkLst>
          <pc:docMk/>
          <pc:sldMk cId="3810502812" sldId="369"/>
        </pc:sldMkLst>
      </pc:sldChg>
      <pc:sldChg chg="del">
        <pc:chgData name="Nurul Izzatie Husna Muhammad Fauzi" userId="0dff9f38-c388-44d1-8ab3-41d441e9c9e8" providerId="ADAL" clId="{6DFD57B7-0DF4-4311-88DC-27C5C95BE860}" dt="2023-10-28T06:23:13.805" v="13" actId="47"/>
        <pc:sldMkLst>
          <pc:docMk/>
          <pc:sldMk cId="1108328596" sldId="370"/>
        </pc:sldMkLst>
      </pc:sldChg>
      <pc:sldChg chg="del">
        <pc:chgData name="Nurul Izzatie Husna Muhammad Fauzi" userId="0dff9f38-c388-44d1-8ab3-41d441e9c9e8" providerId="ADAL" clId="{6DFD57B7-0DF4-4311-88DC-27C5C95BE860}" dt="2023-10-28T06:23:14.552" v="14" actId="47"/>
        <pc:sldMkLst>
          <pc:docMk/>
          <pc:sldMk cId="1733121475" sldId="371"/>
        </pc:sldMkLst>
      </pc:sldChg>
      <pc:sldChg chg="del">
        <pc:chgData name="Nurul Izzatie Husna Muhammad Fauzi" userId="0dff9f38-c388-44d1-8ab3-41d441e9c9e8" providerId="ADAL" clId="{6DFD57B7-0DF4-4311-88DC-27C5C95BE860}" dt="2023-10-28T06:23:15.297" v="15" actId="47"/>
        <pc:sldMkLst>
          <pc:docMk/>
          <pc:sldMk cId="3421937339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6.329" v="16" actId="47"/>
        <pc:sldMkLst>
          <pc:docMk/>
          <pc:sldMk cId="3501496757" sldId="373"/>
        </pc:sldMkLst>
      </pc:sldChg>
      <pc:sldChg chg="del">
        <pc:chgData name="Nurul Izzatie Husna Muhammad Fauzi" userId="0dff9f38-c388-44d1-8ab3-41d441e9c9e8" providerId="ADAL" clId="{6DFD57B7-0DF4-4311-88DC-27C5C95BE860}" dt="2023-10-28T06:23:17.577" v="17" actId="47"/>
        <pc:sldMkLst>
          <pc:docMk/>
          <pc:sldMk cId="1860986064" sldId="374"/>
        </pc:sldMkLst>
      </pc:sldChg>
      <pc:sldChg chg="del">
        <pc:chgData name="Nurul Izzatie Husna Muhammad Fauzi" userId="0dff9f38-c388-44d1-8ab3-41d441e9c9e8" providerId="ADAL" clId="{6DFD57B7-0DF4-4311-88DC-27C5C95BE860}" dt="2023-10-28T06:23:19.969" v="20" actId="47"/>
        <pc:sldMkLst>
          <pc:docMk/>
          <pc:sldMk cId="180315022" sldId="375"/>
        </pc:sldMkLst>
      </pc:sldChg>
      <pc:sldChg chg="del">
        <pc:chgData name="Nurul Izzatie Husna Muhammad Fauzi" userId="0dff9f38-c388-44d1-8ab3-41d441e9c9e8" providerId="ADAL" clId="{6DFD57B7-0DF4-4311-88DC-27C5C95BE860}" dt="2023-10-28T06:23:18.364" v="18" actId="47"/>
        <pc:sldMkLst>
          <pc:docMk/>
          <pc:sldMk cId="813724574" sldId="376"/>
        </pc:sldMkLst>
      </pc:sldChg>
      <pc:sldChg chg="del">
        <pc:chgData name="Nurul Izzatie Husna Muhammad Fauzi" userId="0dff9f38-c388-44d1-8ab3-41d441e9c9e8" providerId="ADAL" clId="{6DFD57B7-0DF4-4311-88DC-27C5C95BE860}" dt="2023-10-28T06:23:19.172" v="19" actId="47"/>
        <pc:sldMkLst>
          <pc:docMk/>
          <pc:sldMk cId="1726844850" sldId="377"/>
        </pc:sldMkLst>
      </pc:sldChg>
      <pc:sldChg chg="del">
        <pc:chgData name="Nurul Izzatie Husna Muhammad Fauzi" userId="0dff9f38-c388-44d1-8ab3-41d441e9c9e8" providerId="ADAL" clId="{6DFD57B7-0DF4-4311-88DC-27C5C95BE860}" dt="2023-10-28T06:23:20.998" v="21" actId="47"/>
        <pc:sldMkLst>
          <pc:docMk/>
          <pc:sldMk cId="1216334813" sldId="378"/>
        </pc:sldMkLst>
      </pc:sldChg>
      <pc:sldChg chg="del">
        <pc:chgData name="Nurul Izzatie Husna Muhammad Fauzi" userId="0dff9f38-c388-44d1-8ab3-41d441e9c9e8" providerId="ADAL" clId="{6DFD57B7-0DF4-4311-88DC-27C5C95BE860}" dt="2023-10-28T06:23:23.136" v="22" actId="47"/>
        <pc:sldMkLst>
          <pc:docMk/>
          <pc:sldMk cId="4010901252" sldId="379"/>
        </pc:sldMkLst>
      </pc:sldChg>
      <pc:sldChg chg="del">
        <pc:chgData name="Nurul Izzatie Husna Muhammad Fauzi" userId="0dff9f38-c388-44d1-8ab3-41d441e9c9e8" providerId="ADAL" clId="{6DFD57B7-0DF4-4311-88DC-27C5C95BE860}" dt="2023-10-28T06:23:24.371" v="23" actId="47"/>
        <pc:sldMkLst>
          <pc:docMk/>
          <pc:sldMk cId="2550791584" sldId="380"/>
        </pc:sldMkLst>
      </pc:sldChg>
      <pc:sldChg chg="del">
        <pc:chgData name="Nurul Izzatie Husna Muhammad Fauzi" userId="0dff9f38-c388-44d1-8ab3-41d441e9c9e8" providerId="ADAL" clId="{6DFD57B7-0DF4-4311-88DC-27C5C95BE860}" dt="2023-10-28T06:23:28.900" v="24" actId="47"/>
        <pc:sldMkLst>
          <pc:docMk/>
          <pc:sldMk cId="950803986" sldId="381"/>
        </pc:sldMkLst>
      </pc:sldChg>
      <pc:sldChg chg="del">
        <pc:chgData name="Nurul Izzatie Husna Muhammad Fauzi" userId="0dff9f38-c388-44d1-8ab3-41d441e9c9e8" providerId="ADAL" clId="{6DFD57B7-0DF4-4311-88DC-27C5C95BE860}" dt="2023-10-28T06:23:32.190" v="25" actId="47"/>
        <pc:sldMkLst>
          <pc:docMk/>
          <pc:sldMk cId="2722897166" sldId="382"/>
        </pc:sldMkLst>
      </pc:sldChg>
    </pc:docChg>
  </pc:docChgLst>
  <pc:docChgLst>
    <pc:chgData name="Justin Gilbert Alexius Silvester" userId="e171b4e1-057c-425a-88c8-b1b6f7091bdb" providerId="ADAL" clId="{28309B39-E15B-4858-91ED-628E2C5350B3}"/>
    <pc:docChg chg="modSld">
      <pc:chgData name="Justin Gilbert Alexius Silvester" userId="e171b4e1-057c-425a-88c8-b1b6f7091bdb" providerId="ADAL" clId="{28309B39-E15B-4858-91ED-628E2C5350B3}" dt="2023-11-28T06:14:01.137" v="0"/>
      <pc:docMkLst>
        <pc:docMk/>
      </pc:docMkLst>
      <pc:sldChg chg="modSp mod">
        <pc:chgData name="Justin Gilbert Alexius Silvester" userId="e171b4e1-057c-425a-88c8-b1b6f7091bdb" providerId="ADAL" clId="{28309B39-E15B-4858-91ED-628E2C5350B3}" dt="2023-11-28T06:14:01.137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28309B39-E15B-4858-91ED-628E2C5350B3}" dt="2023-11-28T06:14:01.137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4E2A2BD-5775-4231-9BF6-F8D301B6F222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60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119F7DF-A7A2-4B62-B363-BA8CFB5D20C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36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297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5DBA138-0A69-4C41-9740-187A2E0DF7C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37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16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65C4FBF-AF7E-44CB-844A-3791540DF9A8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38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649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6EA1B97-DB48-4D52-8E42-BE4D873137F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41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8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74638"/>
            <a:ext cx="9389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49817" y="1697038"/>
            <a:ext cx="10972800" cy="452596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7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4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  <p:sldLayoutId id="2147483759" r:id="rId4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PROTOTYPING AND INTERFACE DESIGN</a:t>
            </a: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10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Input Design Objectives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640" y="1437991"/>
            <a:ext cx="11374721" cy="4525962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dirty="0"/>
              <a:t>Ease of use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000" dirty="0"/>
              <a:t>      - </a:t>
            </a:r>
            <a:r>
              <a:rPr lang="en-US" sz="2000" dirty="0"/>
              <a:t>forms and displays are straightforward and require no extra time for users to decipher.</a:t>
            </a:r>
            <a:endParaRPr lang="en-US" altLang="en-US" sz="2000" dirty="0"/>
          </a:p>
          <a:p>
            <a:pPr>
              <a:lnSpc>
                <a:spcPct val="110000"/>
              </a:lnSpc>
            </a:pPr>
            <a:r>
              <a:rPr lang="en-US" altLang="en-US" dirty="0"/>
              <a:t>Effectiveness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     - input forms, input displays, and fill-in  forms on the Web all serve specific purposes for users of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       the information system</a:t>
            </a:r>
            <a:endParaRPr lang="en-US" altLang="en-US" sz="2000" dirty="0"/>
          </a:p>
          <a:p>
            <a:r>
              <a:rPr lang="en-US" altLang="en-US" dirty="0"/>
              <a:t>Accuracy</a:t>
            </a:r>
          </a:p>
          <a:p>
            <a:pPr marL="0" indent="0">
              <a:buNone/>
            </a:pPr>
            <a:r>
              <a:rPr lang="en-US" altLang="en-US" sz="2000" dirty="0"/>
              <a:t>     - </a:t>
            </a:r>
            <a:r>
              <a:rPr lang="en-US" sz="2000" dirty="0"/>
              <a:t>to design that ensures proper completion</a:t>
            </a:r>
            <a:r>
              <a:rPr lang="en-US" altLang="en-US" sz="2000" dirty="0"/>
              <a:t> </a:t>
            </a:r>
          </a:p>
          <a:p>
            <a:pPr>
              <a:lnSpc>
                <a:spcPct val="110000"/>
              </a:lnSpc>
            </a:pPr>
            <a:r>
              <a:rPr lang="en-US" altLang="en-US" dirty="0"/>
              <a:t>Attractiveness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en-US" sz="2000" dirty="0"/>
              <a:t>     - </a:t>
            </a:r>
            <a:r>
              <a:rPr lang="en-US" sz="2000" dirty="0"/>
              <a:t>implies that users will enjoy using input forms because of their appealing design.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34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Input Design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417" y="1635393"/>
            <a:ext cx="10313308" cy="4525962"/>
          </a:xfrm>
        </p:spPr>
        <p:txBody>
          <a:bodyPr/>
          <a:lstStyle/>
          <a:p>
            <a:r>
              <a:rPr lang="en-US" altLang="en-US" dirty="0"/>
              <a:t>Simplicity </a:t>
            </a:r>
          </a:p>
          <a:p>
            <a:pPr marL="0" indent="0">
              <a:buNone/>
            </a:pPr>
            <a:r>
              <a:rPr lang="en-US" sz="2000" dirty="0"/>
              <a:t>    - keeping those same designs uncluttered in a manner that focuses the user’s attention. </a:t>
            </a:r>
            <a:endParaRPr lang="en-US" altLang="en-US" sz="2000" dirty="0"/>
          </a:p>
          <a:p>
            <a:r>
              <a:rPr lang="en-US" altLang="en-US" dirty="0"/>
              <a:t>Consistency</a:t>
            </a:r>
          </a:p>
          <a:p>
            <a:pPr marL="0" indent="0">
              <a:buNone/>
            </a:pPr>
            <a:r>
              <a:rPr lang="en-US" sz="2000" dirty="0"/>
              <a:t>   - all input forms, whether they are input displays or fill-in forms 	on the Web, group data </a:t>
            </a:r>
          </a:p>
          <a:p>
            <a:pPr marL="0" indent="0">
              <a:buNone/>
            </a:pPr>
            <a:r>
              <a:rPr lang="en-US" sz="2000" dirty="0"/>
              <a:t>     similarly from one application to the next</a:t>
            </a:r>
            <a:endParaRPr lang="en-US" alt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11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98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Forms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preprinted or duplicated papers that require people to fill in responses in a standardized way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serve as </a:t>
            </a:r>
            <a:r>
              <a:rPr lang="en-US" altLang="en-US" sz="2400" dirty="0">
                <a:solidFill>
                  <a:srgbClr val="7030A0"/>
                </a:solidFill>
              </a:rPr>
              <a:t>source documents </a:t>
            </a:r>
            <a:r>
              <a:rPr lang="en-US" altLang="en-US" sz="2400" dirty="0"/>
              <a:t>for data entry personnel or for input to e-commerce applications</a:t>
            </a:r>
          </a:p>
          <a:p>
            <a:pPr eaLnBrk="1" hangingPunct="1"/>
            <a:endParaRPr lang="en-US" altLang="en-US" sz="2400" dirty="0"/>
          </a:p>
          <a:p>
            <a:r>
              <a:rPr lang="en-US" sz="2400" dirty="0"/>
              <a:t>A source document collects input data, triggers or authorizes an input action, and provides a record of the original transaction.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146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2" descr="https://www.formassembly.com/blog/wp-content/uploads/2015/03/paper-scree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7" b="770"/>
          <a:stretch/>
        </p:blipFill>
        <p:spPr bwMode="auto">
          <a:xfrm rot="21414668">
            <a:off x="1312022" y="323873"/>
            <a:ext cx="8957264" cy="592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43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14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GUIDELINES FOR FORM DESIGN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676490"/>
            <a:ext cx="11747500" cy="4525962"/>
          </a:xfrm>
        </p:spPr>
        <p:txBody>
          <a:bodyPr/>
          <a:lstStyle/>
          <a:p>
            <a:pPr marL="812800" indent="-812800" eaLnBrk="1" hangingPunct="1">
              <a:lnSpc>
                <a:spcPct val="120000"/>
              </a:lnSpc>
              <a:buFont typeface="Wingdings" panose="05000000000000000000" pitchFamily="2" charset="2"/>
              <a:buAutoNum type="romanUcPeriod"/>
            </a:pPr>
            <a:r>
              <a:rPr lang="en-US" altLang="en-US" sz="2400" dirty="0"/>
              <a:t>Make forms easy to fill in</a:t>
            </a:r>
          </a:p>
          <a:p>
            <a:pPr marL="812800" indent="-812800" eaLnBrk="1" hangingPunct="1">
              <a:lnSpc>
                <a:spcPct val="120000"/>
              </a:lnSpc>
              <a:buFont typeface="Wingdings" panose="05000000000000000000" pitchFamily="2" charset="2"/>
              <a:buAutoNum type="romanUcPeriod"/>
            </a:pPr>
            <a:r>
              <a:rPr lang="en-US" altLang="en-US" sz="2400" dirty="0"/>
              <a:t>Ensure that forms meet the purpose for which they are designed</a:t>
            </a:r>
          </a:p>
          <a:p>
            <a:pPr marL="812800" indent="-812800" eaLnBrk="1" hangingPunct="1">
              <a:lnSpc>
                <a:spcPct val="120000"/>
              </a:lnSpc>
              <a:buFont typeface="Wingdings" panose="05000000000000000000" pitchFamily="2" charset="2"/>
              <a:buAutoNum type="romanUcPeriod"/>
            </a:pPr>
            <a:r>
              <a:rPr lang="en-US" altLang="en-US" sz="2400" dirty="0"/>
              <a:t>Design forms to ensure accurate completion</a:t>
            </a:r>
          </a:p>
          <a:p>
            <a:pPr marL="812800" indent="-812800" eaLnBrk="1" hangingPunct="1">
              <a:lnSpc>
                <a:spcPct val="120000"/>
              </a:lnSpc>
              <a:buFont typeface="Wingdings" panose="05000000000000000000" pitchFamily="2" charset="2"/>
              <a:buAutoNum type="romanUcPeriod"/>
            </a:pPr>
            <a:r>
              <a:rPr lang="en-US" altLang="en-US" sz="2400" dirty="0"/>
              <a:t>Keep forms attractive</a:t>
            </a:r>
          </a:p>
        </p:txBody>
      </p:sp>
    </p:spTree>
    <p:extLst>
      <p:ext uri="{BB962C8B-B14F-4D97-AF65-F5344CB8AC3E}">
        <p14:creationId xmlns:p14="http://schemas.microsoft.com/office/powerpoint/2010/main" val="56929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15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</a:p>
        </p:txBody>
      </p:sp>
      <p:sp>
        <p:nvSpPr>
          <p:cNvPr id="2" name="Rectangle 1"/>
          <p:cNvSpPr/>
          <p:nvPr/>
        </p:nvSpPr>
        <p:spPr>
          <a:xfrm>
            <a:off x="295352" y="1712020"/>
            <a:ext cx="114582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 (Headings)"/>
              </a:rPr>
              <a:t>To reduce error, speed completion, and facilitate the entry of data, it is essential that forms be easy to fill in. </a:t>
            </a:r>
          </a:p>
          <a:p>
            <a:endParaRPr lang="en-US" altLang="en-US" sz="2400" dirty="0">
              <a:latin typeface="PT Sans (Headings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T Sans (Headings)"/>
              </a:rPr>
              <a:t>It is often possible to eliminate the process of transcribing data that are entered on a form into the system by using electronic submission.</a:t>
            </a:r>
            <a:endParaRPr lang="en-US" altLang="en-US" sz="2400" dirty="0">
              <a:latin typeface="PT Sans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4062255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16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  <a:endParaRPr lang="en-US" b="1" dirty="0"/>
          </a:p>
        </p:txBody>
      </p:sp>
      <p:sp>
        <p:nvSpPr>
          <p:cNvPr id="26628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169988"/>
            <a:ext cx="4381500" cy="546100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Form Flow</a:t>
            </a:r>
          </a:p>
        </p:txBody>
      </p:sp>
      <p:pic>
        <p:nvPicPr>
          <p:cNvPr id="26629" name="Picture 6" descr="Fig7-2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13"/>
          <a:stretch>
            <a:fillRect/>
          </a:stretch>
        </p:blipFill>
        <p:spPr bwMode="auto">
          <a:xfrm>
            <a:off x="1378695" y="1523999"/>
            <a:ext cx="4381499" cy="452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7" descr="Fig7-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52" b="8456"/>
          <a:stretch/>
        </p:blipFill>
        <p:spPr bwMode="auto">
          <a:xfrm>
            <a:off x="6004330" y="1523998"/>
            <a:ext cx="5157878" cy="4529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 Box 8"/>
          <p:cNvSpPr txBox="1">
            <a:spLocks noChangeArrowheads="1"/>
          </p:cNvSpPr>
          <p:nvPr/>
        </p:nvSpPr>
        <p:spPr bwMode="auto">
          <a:xfrm>
            <a:off x="1378696" y="6019764"/>
            <a:ext cx="4264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11-11 : Illogical Information Flow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Systems Analysis &amp; Design (4th Edition) – Shelly Cashman Series.</a:t>
            </a:r>
          </a:p>
        </p:txBody>
      </p:sp>
      <p:sp>
        <p:nvSpPr>
          <p:cNvPr id="26632" name="Text Box 9"/>
          <p:cNvSpPr txBox="1">
            <a:spLocks noChangeArrowheads="1"/>
          </p:cNvSpPr>
          <p:nvPr/>
        </p:nvSpPr>
        <p:spPr bwMode="auto">
          <a:xfrm>
            <a:off x="6407895" y="6035639"/>
            <a:ext cx="411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11-11 : Information Flow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1611327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17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  <a:endParaRPr lang="en-US" b="1" dirty="0"/>
          </a:p>
        </p:txBody>
      </p:sp>
      <p:sp>
        <p:nvSpPr>
          <p:cNvPr id="27652" name="Rectangle 11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0" y="1179514"/>
            <a:ext cx="2971800" cy="420687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Grouping of Information</a:t>
            </a:r>
          </a:p>
        </p:txBody>
      </p:sp>
      <p:pic>
        <p:nvPicPr>
          <p:cNvPr id="27653" name="Picture 12" descr="FIG13-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919" y="1697038"/>
            <a:ext cx="4291219" cy="417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13"/>
          <p:cNvSpPr txBox="1">
            <a:spLocks noChangeArrowheads="1"/>
          </p:cNvSpPr>
          <p:nvPr/>
        </p:nvSpPr>
        <p:spPr bwMode="auto">
          <a:xfrm>
            <a:off x="1524000" y="5953125"/>
            <a:ext cx="411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11-11 : Illogical Grouping of Information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Systems Analysis &amp; Design (4th Edition) – Shelly Cashman Series.</a:t>
            </a:r>
          </a:p>
        </p:txBody>
      </p:sp>
      <p:sp>
        <p:nvSpPr>
          <p:cNvPr id="27655" name="Text Box 14"/>
          <p:cNvSpPr txBox="1">
            <a:spLocks noChangeArrowheads="1"/>
          </p:cNvSpPr>
          <p:nvPr/>
        </p:nvSpPr>
        <p:spPr bwMode="auto">
          <a:xfrm>
            <a:off x="6019800" y="5969000"/>
            <a:ext cx="464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11-12 : Logical Grouping of Information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Systems Analysis &amp; Design (4th Edition) – Shelly Cashman Series.</a:t>
            </a:r>
          </a:p>
        </p:txBody>
      </p:sp>
      <p:pic>
        <p:nvPicPr>
          <p:cNvPr id="27656" name="Picture 15" descr="FIG13-5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26" y="1600200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085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18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  <a:endParaRPr lang="en-US" b="1" dirty="0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865314" y="1058863"/>
            <a:ext cx="3132137" cy="474662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Captions – Line Captions</a:t>
            </a:r>
          </a:p>
        </p:txBody>
      </p:sp>
      <p:pic>
        <p:nvPicPr>
          <p:cNvPr id="28677" name="Picture 5" descr="Fig7-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" b="44501"/>
          <a:stretch>
            <a:fillRect/>
          </a:stretch>
        </p:blipFill>
        <p:spPr bwMode="auto">
          <a:xfrm>
            <a:off x="1752601" y="1524000"/>
            <a:ext cx="8728075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350285" y="6005512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11-13 : Line Captions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 Analysis and Design, 5/e - Kenneth E. Kendall &amp; Julie E. Kendall    </a:t>
            </a:r>
          </a:p>
        </p:txBody>
      </p:sp>
    </p:spTree>
    <p:extLst>
      <p:ext uri="{BB962C8B-B14F-4D97-AF65-F5344CB8AC3E}">
        <p14:creationId xmlns:p14="http://schemas.microsoft.com/office/powerpoint/2010/main" val="283028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19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  <a:endParaRPr lang="en-US" b="1" dirty="0"/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1" y="1452563"/>
            <a:ext cx="3262313" cy="685800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Captions – Boxed Captions</a:t>
            </a:r>
          </a:p>
        </p:txBody>
      </p:sp>
      <p:pic>
        <p:nvPicPr>
          <p:cNvPr id="29701" name="Picture 5" descr="Fig7-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8" b="25143"/>
          <a:stretch>
            <a:fillRect/>
          </a:stretch>
        </p:blipFill>
        <p:spPr bwMode="auto">
          <a:xfrm>
            <a:off x="1523999" y="1663699"/>
            <a:ext cx="9170681" cy="441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 Box 6"/>
          <p:cNvSpPr txBox="1">
            <a:spLocks noChangeArrowheads="1"/>
          </p:cNvSpPr>
          <p:nvPr/>
        </p:nvSpPr>
        <p:spPr bwMode="auto">
          <a:xfrm>
            <a:off x="3155157" y="5955799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11-14 : </a:t>
            </a:r>
            <a:r>
              <a:rPr lang="en-US" altLang="en-US" sz="1000" dirty="0" err="1"/>
              <a:t>BoxedCaptions</a:t>
            </a:r>
            <a:endParaRPr lang="en-US" altLang="en-US" sz="10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System Analysis and Design, 5/e - Kenneth E. Kendall &amp; Julie E. Kendall    </a:t>
            </a:r>
          </a:p>
        </p:txBody>
      </p:sp>
    </p:spTree>
    <p:extLst>
      <p:ext uri="{BB962C8B-B14F-4D97-AF65-F5344CB8AC3E}">
        <p14:creationId xmlns:p14="http://schemas.microsoft.com/office/powerpoint/2010/main" val="3821450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altLang="en-US" sz="2400" dirty="0"/>
              <a:t>Discuss the objectives of input design</a:t>
            </a:r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altLang="en-US" sz="2400" dirty="0"/>
              <a:t>Identify the types of input design devices</a:t>
            </a:r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altLang="en-US" sz="2400" dirty="0"/>
              <a:t>List the guidelines of input design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20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I - Make forms easy to fill i</a:t>
            </a:r>
            <a:r>
              <a:rPr lang="en-US" dirty="0"/>
              <a:t>n</a:t>
            </a:r>
            <a:endParaRPr lang="en-US" b="1" dirty="0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154239" y="1449389"/>
            <a:ext cx="2763837" cy="439737"/>
          </a:xfrm>
          <a:noFill/>
        </p:spPr>
        <p:txBody>
          <a:bodyPr/>
          <a:lstStyle/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altLang="en-US" sz="2000">
                <a:solidFill>
                  <a:srgbClr val="CC0000"/>
                </a:solidFill>
              </a:rPr>
              <a:t>Captions – Check-off</a:t>
            </a:r>
          </a:p>
        </p:txBody>
      </p:sp>
      <p:pic>
        <p:nvPicPr>
          <p:cNvPr id="30725" name="Picture 5" descr="Fig7-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57" b="3830"/>
          <a:stretch>
            <a:fillRect/>
          </a:stretch>
        </p:blipFill>
        <p:spPr bwMode="auto">
          <a:xfrm>
            <a:off x="1844676" y="1738313"/>
            <a:ext cx="78851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6" name="Text Box 6"/>
          <p:cNvSpPr txBox="1">
            <a:spLocks noChangeArrowheads="1"/>
          </p:cNvSpPr>
          <p:nvPr/>
        </p:nvSpPr>
        <p:spPr bwMode="auto">
          <a:xfrm>
            <a:off x="3368675" y="6065839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11-15 : Check-ff Captions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 Analysis and Design, 5/e - Kenneth E. Kendall &amp; Julie E. Kendall    </a:t>
            </a:r>
          </a:p>
        </p:txBody>
      </p:sp>
    </p:spTree>
    <p:extLst>
      <p:ext uri="{BB962C8B-B14F-4D97-AF65-F5344CB8AC3E}">
        <p14:creationId xmlns:p14="http://schemas.microsoft.com/office/powerpoint/2010/main" val="208146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 - Make forms easy to fill i</a:t>
            </a:r>
            <a:r>
              <a:rPr lang="en-US" dirty="0"/>
              <a:t>n</a:t>
            </a:r>
          </a:p>
        </p:txBody>
      </p:sp>
      <p:pic>
        <p:nvPicPr>
          <p:cNvPr id="31747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24588" y="2201863"/>
            <a:ext cx="4443412" cy="1289050"/>
          </a:xfrm>
        </p:spPr>
      </p:pic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154239" y="1449389"/>
            <a:ext cx="2763837" cy="43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en-US" sz="2000" kern="0" dirty="0">
                <a:solidFill>
                  <a:srgbClr val="CC0000"/>
                </a:solidFill>
              </a:rPr>
              <a:t>Input Validation</a:t>
            </a:r>
          </a:p>
        </p:txBody>
      </p:sp>
      <p:pic>
        <p:nvPicPr>
          <p:cNvPr id="31749" name="Picture 2" descr="placeholder-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6" y="5780089"/>
            <a:ext cx="715327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89" y="4275139"/>
            <a:ext cx="3451225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2154239" y="3959225"/>
            <a:ext cx="2763837" cy="43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  <a:defRPr/>
            </a:pPr>
            <a:r>
              <a:rPr lang="en-US" altLang="en-US" sz="2000" kern="0" dirty="0">
                <a:solidFill>
                  <a:srgbClr val="CC0000"/>
                </a:solidFill>
              </a:rPr>
              <a:t>Hints and Labels</a:t>
            </a:r>
          </a:p>
        </p:txBody>
      </p:sp>
    </p:spTree>
    <p:extLst>
      <p:ext uri="{BB962C8B-B14F-4D97-AF65-F5344CB8AC3E}">
        <p14:creationId xmlns:p14="http://schemas.microsoft.com/office/powerpoint/2010/main" val="3238003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II - Ensure that forms meet the purpose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610" y="1849123"/>
            <a:ext cx="11394041" cy="4342442"/>
          </a:xfrm>
        </p:spPr>
        <p:txBody>
          <a:bodyPr/>
          <a:lstStyle/>
          <a:p>
            <a:r>
              <a:rPr lang="en-US" sz="2400" dirty="0"/>
              <a:t>Forms are created to serve one or more purposes in the recording, processing, storing, and retrieving of information for businesses. 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forms which provide different information to different departments or users</a:t>
            </a:r>
          </a:p>
        </p:txBody>
      </p:sp>
    </p:spTree>
    <p:extLst>
      <p:ext uri="{BB962C8B-B14F-4D97-AF65-F5344CB8AC3E}">
        <p14:creationId xmlns:p14="http://schemas.microsoft.com/office/powerpoint/2010/main" val="113004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23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III - Design form to ensure accurate completion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3338" y="1568650"/>
            <a:ext cx="11319750" cy="4376947"/>
          </a:xfrm>
        </p:spPr>
        <p:txBody>
          <a:bodyPr/>
          <a:lstStyle/>
          <a:p>
            <a:r>
              <a:rPr lang="en-US" sz="2400" dirty="0"/>
              <a:t>Error rates typically associated with collecting data will drop sharply when forms are designed to ensure accurate completion. </a:t>
            </a:r>
          </a:p>
          <a:p>
            <a:endParaRPr lang="en-US" sz="2400" dirty="0"/>
          </a:p>
          <a:p>
            <a:r>
              <a:rPr lang="en-US" sz="2400" dirty="0"/>
              <a:t>Design is important for ensuring that people do the right thing with the form whenever they use it. </a:t>
            </a:r>
            <a:endParaRPr lang="en-US" altLang="en-US" sz="2400" dirty="0"/>
          </a:p>
          <a:p>
            <a:pPr eaLnBrk="1" hangingPunct="1">
              <a:buFontTx/>
              <a:buNone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079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24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IV - Keep forms attractive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 dirty="0"/>
              <a:t>forms should look uncluttered</a:t>
            </a:r>
          </a:p>
          <a:p>
            <a:pPr lvl="1" eaLnBrk="1" hangingPunct="1"/>
            <a:r>
              <a:rPr lang="en-US" altLang="en-US" sz="2400" dirty="0"/>
              <a:t>appear organized and logical – provide enough space</a:t>
            </a:r>
          </a:p>
          <a:p>
            <a:pPr lvl="1" eaLnBrk="1" hangingPunct="1"/>
            <a:r>
              <a:rPr lang="en-US" altLang="en-US" sz="2400" dirty="0"/>
              <a:t> follow a special order – name, street address, city, state, zip or postal code, country</a:t>
            </a:r>
          </a:p>
          <a:p>
            <a:pPr lvl="1" eaLnBrk="1" hangingPunct="1"/>
            <a:r>
              <a:rPr lang="en-US" altLang="en-US" sz="2400" u="sng" dirty="0"/>
              <a:t>Relevant</a:t>
            </a:r>
            <a:r>
              <a:rPr lang="en-US" altLang="en-US" sz="2400" dirty="0"/>
              <a:t> data elements only- No unnecessary fields, layout &amp; flow</a:t>
            </a:r>
          </a:p>
          <a:p>
            <a:pPr eaLnBrk="1" hangingPunct="1"/>
            <a:r>
              <a:rPr lang="en-US" altLang="en-US" sz="2400" b="1" dirty="0"/>
              <a:t>suggestions</a:t>
            </a:r>
          </a:p>
          <a:p>
            <a:pPr lvl="1" eaLnBrk="1" hangingPunct="1"/>
            <a:r>
              <a:rPr lang="en-US" altLang="en-US" sz="2400" dirty="0"/>
              <a:t>use different fonts for type within the same form </a:t>
            </a:r>
          </a:p>
          <a:p>
            <a:pPr lvl="1" eaLnBrk="1" hangingPunct="1"/>
            <a:r>
              <a:rPr lang="en-US" altLang="en-US" sz="2400" dirty="0"/>
              <a:t>separate categories &amp; subcategories with thick and thin lines</a:t>
            </a:r>
          </a:p>
        </p:txBody>
      </p:sp>
    </p:spTree>
    <p:extLst>
      <p:ext uri="{BB962C8B-B14F-4D97-AF65-F5344CB8AC3E}">
        <p14:creationId xmlns:p14="http://schemas.microsoft.com/office/powerpoint/2010/main" val="2505072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FE60340-35B6-43A9-8D8D-69568B2BC556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Input Technology</a:t>
            </a:r>
            <a:endParaRPr lang="en-US" sz="1300" dirty="0"/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33" y="1356519"/>
            <a:ext cx="9689534" cy="483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3" name="Rectangle 7"/>
          <p:cNvSpPr>
            <a:spLocks noChangeArrowheads="1"/>
          </p:cNvSpPr>
          <p:nvPr/>
        </p:nvSpPr>
        <p:spPr bwMode="auto">
          <a:xfrm>
            <a:off x="2759829" y="6143936"/>
            <a:ext cx="69333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8-22 </a:t>
            </a:r>
            <a:r>
              <a:rPr lang="en-US" altLang="en-US" sz="1400" dirty="0"/>
              <a:t>Input devices can be very traditional, or based on the latest technology</a:t>
            </a:r>
          </a:p>
        </p:txBody>
      </p:sp>
    </p:spTree>
    <p:extLst>
      <p:ext uri="{BB962C8B-B14F-4D97-AF65-F5344CB8AC3E}">
        <p14:creationId xmlns:p14="http://schemas.microsoft.com/office/powerpoint/2010/main" val="565123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26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Input Device</a:t>
            </a:r>
          </a:p>
        </p:txBody>
      </p:sp>
      <p:pic>
        <p:nvPicPr>
          <p:cNvPr id="15364" name="Picture 4" descr="Fig7-1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439275" y="1371601"/>
            <a:ext cx="9936222" cy="4814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2341660" y="6186184"/>
            <a:ext cx="781347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11-8 : Input Devices – (a)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3121562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27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507713" y="223043"/>
            <a:ext cx="10680843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/>
              <a:t>Input Device</a:t>
            </a:r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1535732" y="1285561"/>
            <a:ext cx="9120535" cy="4849822"/>
            <a:chOff x="0" y="816"/>
            <a:chExt cx="6240" cy="3072"/>
          </a:xfrm>
        </p:grpSpPr>
        <p:pic>
          <p:nvPicPr>
            <p:cNvPr id="16390" name="Picture 5" descr="Fig7-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889" b="6703"/>
            <a:stretch>
              <a:fillRect/>
            </a:stretch>
          </p:blipFill>
          <p:spPr bwMode="auto">
            <a:xfrm>
              <a:off x="0" y="1200"/>
              <a:ext cx="6240" cy="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Picture 6" descr="Fig7-18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033"/>
            <a:stretch>
              <a:fillRect/>
            </a:stretch>
          </p:blipFill>
          <p:spPr bwMode="auto">
            <a:xfrm>
              <a:off x="0" y="816"/>
              <a:ext cx="624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9" name="Text Box 7"/>
          <p:cNvSpPr txBox="1">
            <a:spLocks noChangeArrowheads="1"/>
          </p:cNvSpPr>
          <p:nvPr/>
        </p:nvSpPr>
        <p:spPr bwMode="auto">
          <a:xfrm>
            <a:off x="3046323" y="6215865"/>
            <a:ext cx="640415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11-9 : Input Devices – (b)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2319198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28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GUIDELINES FOR SCREEN DESIGN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418" y="1385298"/>
            <a:ext cx="11506230" cy="5237751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Keep the screen simple</a:t>
            </a:r>
          </a:p>
          <a:p>
            <a:pPr marL="0" indent="0">
              <a:buNone/>
            </a:pPr>
            <a:r>
              <a:rPr lang="en-US" altLang="en-US" sz="2400" dirty="0"/>
              <a:t>- </a:t>
            </a:r>
            <a:r>
              <a:rPr lang="en-US" sz="2400" dirty="0"/>
              <a:t>The display should show only that which is necessary for the particular action being undertaken.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 </a:t>
            </a:r>
            <a:r>
              <a:rPr lang="en-US" altLang="en-US" sz="2400" b="1" dirty="0"/>
              <a:t>Keep the screen presentation consistent</a:t>
            </a:r>
          </a:p>
          <a:p>
            <a:pPr marL="0" indent="0">
              <a:buNone/>
            </a:pPr>
            <a:r>
              <a:rPr lang="en-US" sz="2400" dirty="0"/>
              <a:t>- information that logically belongs together should be consistently grouped together.   </a:t>
            </a:r>
          </a:p>
          <a:p>
            <a:pPr marL="0" indent="0">
              <a:buNone/>
            </a:pPr>
            <a:r>
              <a:rPr lang="en-US" sz="2400" dirty="0"/>
              <a:t>For example, name and address go together, not name and zip code.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 </a:t>
            </a:r>
            <a:r>
              <a:rPr lang="en-US" altLang="en-US" sz="2400" b="1" dirty="0"/>
              <a:t>Facilitate user movement among screens</a:t>
            </a:r>
          </a:p>
          <a:p>
            <a:pPr marL="0" indent="0">
              <a:buNone/>
            </a:pPr>
            <a:r>
              <a:rPr lang="en-US" altLang="en-US" sz="2400" dirty="0"/>
              <a:t>- </a:t>
            </a:r>
            <a:r>
              <a:rPr lang="en-US" sz="2400" dirty="0"/>
              <a:t>Web-based forms facilitate movement with the use of hyperlinks to other relevant Web pages. Also scrolling using arrows, context-sensitive pop-up windows, or onscreen dialog.</a:t>
            </a:r>
            <a:endParaRPr lang="en-US" altLang="en-US" sz="2400" dirty="0"/>
          </a:p>
          <a:p>
            <a:pPr eaLnBrk="1" hangingPunct="1"/>
            <a:r>
              <a:rPr lang="en-US" altLang="en-US" sz="2400" dirty="0"/>
              <a:t> </a:t>
            </a:r>
            <a:r>
              <a:rPr lang="en-US" altLang="en-US" sz="2400" b="1" dirty="0"/>
              <a:t>Create an attractive screen</a:t>
            </a:r>
          </a:p>
          <a:p>
            <a:pPr marL="0" indent="0">
              <a:buNone/>
            </a:pPr>
            <a:r>
              <a:rPr lang="en-US" sz="2400" dirty="0"/>
              <a:t>- Displays should draw users into them and hold their attention. 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1843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29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What it should not be</a:t>
            </a:r>
          </a:p>
        </p:txBody>
      </p:sp>
      <p:pic>
        <p:nvPicPr>
          <p:cNvPr id="38916" name="Picture 4" descr="FIG13-7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83" y="1294544"/>
            <a:ext cx="9452417" cy="4963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2485918" y="6257925"/>
            <a:ext cx="752496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11-17 : Unattractive screen design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1062280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sz="2400" dirty="0"/>
              <a:t>Interface design</a:t>
            </a:r>
          </a:p>
          <a:p>
            <a:pPr lvl="1" eaLnBrk="1" hangingPunct="1"/>
            <a:r>
              <a:rPr lang="en-US" altLang="en-US" sz="2400" dirty="0"/>
              <a:t>Guidelines for design</a:t>
            </a:r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30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What it should be</a:t>
            </a:r>
          </a:p>
        </p:txBody>
      </p:sp>
      <p:pic>
        <p:nvPicPr>
          <p:cNvPr id="39940" name="Picture 4" descr="FIG13-7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017" y="1285876"/>
            <a:ext cx="8774113" cy="484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2619910" y="6204168"/>
            <a:ext cx="763398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11-18 : Attractive Screen Design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2309616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31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Topic &amp; Structure of the lesson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Output Design </a:t>
            </a:r>
          </a:p>
          <a:p>
            <a:pPr lvl="1" eaLnBrk="1" hangingPunct="1"/>
            <a:r>
              <a:rPr lang="en-US" altLang="en-US" sz="2400" dirty="0"/>
              <a:t>Systems design </a:t>
            </a:r>
          </a:p>
          <a:p>
            <a:pPr lvl="1" eaLnBrk="1" hangingPunct="1"/>
            <a:r>
              <a:rPr lang="en-US" altLang="en-US" sz="2400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169546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Learning Outcomes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By the end of this lecture, YOU should be able to :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1. Identify the objectives of output design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2400" dirty="0"/>
              <a:t>2. List the guidelines in output design</a:t>
            </a:r>
          </a:p>
        </p:txBody>
      </p:sp>
    </p:spTree>
    <p:extLst>
      <p:ext uri="{BB962C8B-B14F-4D97-AF65-F5344CB8AC3E}">
        <p14:creationId xmlns:p14="http://schemas.microsoft.com/office/powerpoint/2010/main" val="1146017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33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Key Terms you must be able to use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If you have mastered this topic, </a:t>
            </a:r>
            <a:r>
              <a:rPr lang="en-US" altLang="en-US">
                <a:solidFill>
                  <a:srgbClr val="990000"/>
                </a:solidFill>
              </a:rPr>
              <a:t>you should be able to use the following terms correctly in your assignments and exams</a:t>
            </a:r>
            <a:r>
              <a:rPr lang="en-US" altLang="en-US"/>
              <a:t>:</a:t>
            </a:r>
          </a:p>
          <a:p>
            <a:pPr lvl="1" eaLnBrk="1" hangingPunct="1"/>
            <a:r>
              <a:rPr lang="en-US" altLang="en-US"/>
              <a:t>Detail Report</a:t>
            </a:r>
          </a:p>
          <a:p>
            <a:pPr lvl="1" eaLnBrk="1" hangingPunct="1"/>
            <a:r>
              <a:rPr lang="en-US" altLang="en-US"/>
              <a:t>Exception Report</a:t>
            </a:r>
          </a:p>
          <a:p>
            <a:pPr lvl="1" eaLnBrk="1" hangingPunct="1"/>
            <a:r>
              <a:rPr lang="en-US" altLang="en-US"/>
              <a:t>Summary Report</a:t>
            </a:r>
          </a:p>
          <a:p>
            <a:pPr lvl="1"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2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34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Output Design Objectives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Designing output to serve a specific purpose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Making output meaningful to the user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Delivering the appropriate quantity of output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Providing appropriate output distribution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Providing output on time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/>
              <a:t>Choosing the most effective output method</a:t>
            </a:r>
          </a:p>
        </p:txBody>
      </p:sp>
    </p:spTree>
    <p:extLst>
      <p:ext uri="{BB962C8B-B14F-4D97-AF65-F5344CB8AC3E}">
        <p14:creationId xmlns:p14="http://schemas.microsoft.com/office/powerpoint/2010/main" val="3004424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35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Guidelines in Output Design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501829"/>
            <a:ext cx="11747500" cy="45259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Who is using the output?</a:t>
            </a:r>
          </a:p>
          <a:p>
            <a:pPr eaLnBrk="1" hangingPunct="1"/>
            <a:r>
              <a:rPr lang="en-US" altLang="en-US" sz="2400" dirty="0"/>
              <a:t>What should the output be?</a:t>
            </a:r>
          </a:p>
          <a:p>
            <a:pPr eaLnBrk="1" hangingPunct="1"/>
            <a:r>
              <a:rPr lang="en-US" altLang="en-US" sz="2400" dirty="0"/>
              <a:t>When should the output be?</a:t>
            </a:r>
          </a:p>
          <a:p>
            <a:pPr eaLnBrk="1" hangingPunct="1"/>
            <a:r>
              <a:rPr lang="en-US" altLang="en-US" sz="2400" dirty="0"/>
              <a:t>How should the output be presented?</a:t>
            </a:r>
          </a:p>
          <a:p>
            <a:pPr eaLnBrk="1" hangingPunct="1"/>
            <a:r>
              <a:rPr lang="en-US" altLang="en-US" sz="2400" dirty="0"/>
              <a:t>How much will it cost?</a:t>
            </a:r>
          </a:p>
        </p:txBody>
      </p:sp>
    </p:spTree>
    <p:extLst>
      <p:ext uri="{BB962C8B-B14F-4D97-AF65-F5344CB8AC3E}">
        <p14:creationId xmlns:p14="http://schemas.microsoft.com/office/powerpoint/2010/main" val="117893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C9B661-7E0C-49DD-8CC1-B49AC6AA1CE3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en-US" b="1" dirty="0"/>
              <a:t>Guidelines in Output Design</a:t>
            </a:r>
            <a:endParaRPr lang="en-US" sz="130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54630" y="1227762"/>
            <a:ext cx="11268183" cy="53556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b="1" dirty="0"/>
              <a:t>User Involvement</a:t>
            </a:r>
          </a:p>
          <a:p>
            <a:pPr lvl="1" eaLnBrk="1" hangingPunct="1">
              <a:defRPr/>
            </a:pPr>
            <a:r>
              <a:rPr lang="en-US" sz="2400" dirty="0"/>
              <a:t>Report Design Principles</a:t>
            </a:r>
          </a:p>
          <a:p>
            <a:pPr lvl="2" eaLnBrk="1" hangingPunct="1">
              <a:defRPr/>
            </a:pPr>
            <a:r>
              <a:rPr lang="en-US" sz="2200" dirty="0"/>
              <a:t>Must be attractive, professional, and easy to read</a:t>
            </a:r>
          </a:p>
          <a:p>
            <a:pPr lvl="2" eaLnBrk="1" hangingPunct="1">
              <a:defRPr/>
            </a:pPr>
            <a:r>
              <a:rPr lang="en-US" sz="2200" dirty="0"/>
              <a:t>Should provide totals and subtotals for numeric fields</a:t>
            </a:r>
          </a:p>
          <a:p>
            <a:pPr lvl="2" eaLnBrk="1" hangingPunct="1">
              <a:defRPr/>
            </a:pPr>
            <a:r>
              <a:rPr lang="en-US" sz="2200" dirty="0"/>
              <a:t>Analyst must consider design features such as report headers and footers, page headers and footers, column headings and alignment, column spacing, field order, and grouping of detail lines</a:t>
            </a:r>
          </a:p>
          <a:p>
            <a:pPr lvl="1" eaLnBrk="1" hangingPunct="1">
              <a:defRPr/>
            </a:pPr>
            <a:r>
              <a:rPr lang="en-US" sz="2400" dirty="0"/>
              <a:t>Report Headers and Footers</a:t>
            </a:r>
          </a:p>
          <a:p>
            <a:pPr lvl="2" eaLnBrk="1" hangingPunct="1">
              <a:defRPr/>
            </a:pPr>
            <a:r>
              <a:rPr lang="en-US" sz="2400" dirty="0"/>
              <a:t>Every report should have a report header and a report footer</a:t>
            </a:r>
          </a:p>
          <a:p>
            <a:pPr lvl="3" eaLnBrk="1" hangingPunct="1">
              <a:defRPr/>
            </a:pPr>
            <a:r>
              <a:rPr lang="en-US" sz="2200" dirty="0"/>
              <a:t>Header identifies the report, and contains the report title, date, and other necessary information</a:t>
            </a:r>
          </a:p>
          <a:p>
            <a:pPr lvl="3" eaLnBrk="1" hangingPunct="1">
              <a:defRPr/>
            </a:pPr>
            <a:r>
              <a:rPr lang="en-US" sz="2200" dirty="0"/>
              <a:t>Footer can include grand totals for numeric fields and other end-of-report information</a:t>
            </a:r>
          </a:p>
        </p:txBody>
      </p:sp>
    </p:spTree>
    <p:extLst>
      <p:ext uri="{BB962C8B-B14F-4D97-AF65-F5344CB8AC3E}">
        <p14:creationId xmlns:p14="http://schemas.microsoft.com/office/powerpoint/2010/main" val="2191208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42" y="1238467"/>
            <a:ext cx="6922446" cy="4638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582BC89-037C-4837-AA85-68E3F673D8D1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en-US" b="1" dirty="0"/>
              <a:t>Guidelines in Output Design</a:t>
            </a:r>
            <a:endParaRPr lang="en-US" sz="1300" dirty="0"/>
          </a:p>
        </p:txBody>
      </p:sp>
      <p:sp>
        <p:nvSpPr>
          <p:cNvPr id="15365" name="Rectangle 7"/>
          <p:cNvSpPr>
            <a:spLocks noChangeArrowheads="1"/>
          </p:cNvSpPr>
          <p:nvPr/>
        </p:nvSpPr>
        <p:spPr bwMode="auto">
          <a:xfrm>
            <a:off x="1351871" y="5876925"/>
            <a:ext cx="9400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8-20 </a:t>
            </a:r>
            <a:r>
              <a:rPr lang="en-US" altLang="en-US" sz="1200" dirty="0"/>
              <a:t>The Employee Hours report is a detail report with control breaks, subtotals, and grand totals. Notice that a report header identifies the report, a page header contains column headings, a group footer contains subtotals for each store, a report footer contains grand totals, and a page footer identifies the page number</a:t>
            </a:r>
          </a:p>
        </p:txBody>
      </p:sp>
    </p:spTree>
    <p:extLst>
      <p:ext uri="{BB962C8B-B14F-4D97-AF65-F5344CB8AC3E}">
        <p14:creationId xmlns:p14="http://schemas.microsoft.com/office/powerpoint/2010/main" val="2724153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9C1D78-5D67-4CB5-8F7C-FD313D29506F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en-US" b="1" dirty="0"/>
              <a:t>Guidelines in Output Design</a:t>
            </a:r>
            <a:endParaRPr lang="en-US" sz="130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-133564" y="1379539"/>
            <a:ext cx="11907748" cy="5029200"/>
          </a:xfrm>
        </p:spPr>
        <p:txBody>
          <a:bodyPr>
            <a:normAutofit/>
          </a:bodyPr>
          <a:lstStyle/>
          <a:p>
            <a:pPr lvl="1" eaLnBrk="1" hangingPunct="1">
              <a:defRPr/>
            </a:pPr>
            <a:r>
              <a:rPr lang="en-US" sz="2400" b="1" dirty="0"/>
              <a:t>Report Design Principles </a:t>
            </a:r>
          </a:p>
          <a:p>
            <a:pPr lvl="2" eaLnBrk="1" hangingPunct="1">
              <a:defRPr/>
            </a:pPr>
            <a:r>
              <a:rPr lang="en-US" sz="2400" b="1" dirty="0"/>
              <a:t>Page Headers and Footers</a:t>
            </a:r>
          </a:p>
          <a:p>
            <a:pPr lvl="3" eaLnBrk="1" hangingPunct="1">
              <a:defRPr/>
            </a:pPr>
            <a:r>
              <a:rPr lang="en-US" sz="2400" dirty="0"/>
              <a:t>Every page should have a report header and a report footer</a:t>
            </a:r>
          </a:p>
          <a:p>
            <a:pPr lvl="4" eaLnBrk="1" hangingPunct="1">
              <a:defRPr/>
            </a:pPr>
            <a:r>
              <a:rPr lang="en-US" sz="2200" dirty="0"/>
              <a:t>Header includes the column headings that identify the data. The headings should be short but descriptive</a:t>
            </a:r>
          </a:p>
          <a:p>
            <a:pPr lvl="4" eaLnBrk="1" hangingPunct="1">
              <a:defRPr/>
            </a:pPr>
            <a:r>
              <a:rPr lang="en-US" sz="2200" dirty="0"/>
              <a:t>Footer used to display the report title and the page number</a:t>
            </a:r>
          </a:p>
          <a:p>
            <a:pPr lvl="2" eaLnBrk="1" hangingPunct="1">
              <a:defRPr/>
            </a:pPr>
            <a:r>
              <a:rPr lang="en-US" sz="2400" b="1" dirty="0"/>
              <a:t>Repeating Fields</a:t>
            </a:r>
          </a:p>
          <a:p>
            <a:pPr lvl="3" eaLnBrk="1" hangingPunct="1">
              <a:defRPr/>
            </a:pPr>
            <a:r>
              <a:rPr lang="en-US" sz="2400" dirty="0"/>
              <a:t>The best advice is to ask users what they think and be guided accordingly</a:t>
            </a:r>
          </a:p>
          <a:p>
            <a:pPr lvl="2" eaLnBrk="1" hangingPunct="1">
              <a:defRPr/>
            </a:pPr>
            <a:r>
              <a:rPr lang="en-US" sz="2400" b="1" dirty="0"/>
              <a:t>Consistent Design</a:t>
            </a:r>
          </a:p>
          <a:p>
            <a:pPr lvl="3" eaLnBrk="1" hangingPunct="1">
              <a:defRPr/>
            </a:pPr>
            <a:r>
              <a:rPr lang="en-US" sz="2400" dirty="0"/>
              <a:t>Look and feel are important to users, so reports should be uniform and consistent</a:t>
            </a:r>
          </a:p>
        </p:txBody>
      </p:sp>
    </p:spTree>
    <p:extLst>
      <p:ext uri="{BB962C8B-B14F-4D97-AF65-F5344CB8AC3E}">
        <p14:creationId xmlns:p14="http://schemas.microsoft.com/office/powerpoint/2010/main" val="3510947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39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Considerations in Output Design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4650" y="1676490"/>
            <a:ext cx="11747500" cy="4525962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Main requirements in output design is that it meets the user requirements</a:t>
            </a:r>
          </a:p>
          <a:p>
            <a:pPr eaLnBrk="1" hangingPunct="1"/>
            <a:r>
              <a:rPr lang="en-US" altLang="en-US" sz="2400" dirty="0"/>
              <a:t>Major function of output is to convey the information required by the user. </a:t>
            </a:r>
          </a:p>
          <a:p>
            <a:pPr eaLnBrk="1" hangingPunct="1"/>
            <a:r>
              <a:rPr lang="en-US" altLang="en-US" sz="2400" dirty="0"/>
              <a:t>Therefore, the layout and design of the output is important.</a:t>
            </a:r>
          </a:p>
        </p:txBody>
      </p:sp>
    </p:spTree>
    <p:extLst>
      <p:ext uri="{BB962C8B-B14F-4D97-AF65-F5344CB8AC3E}">
        <p14:creationId xmlns:p14="http://schemas.microsoft.com/office/powerpoint/2010/main" val="2917355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If you have mastered this topic, you should be able to use the following terms correctly in your assignments and exams: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Specialty forms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Logical Design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Physical Design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40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Output Methods</a:t>
            </a:r>
          </a:p>
        </p:txBody>
      </p:sp>
      <p:pic>
        <p:nvPicPr>
          <p:cNvPr id="20484" name="Picture 4" descr="Fig7-2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44"/>
          <a:stretch>
            <a:fillRect/>
          </a:stretch>
        </p:blipFill>
        <p:spPr bwMode="auto">
          <a:xfrm>
            <a:off x="1524000" y="1200151"/>
            <a:ext cx="9144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ext Box 5"/>
          <p:cNvSpPr txBox="1">
            <a:spLocks noChangeArrowheads="1"/>
          </p:cNvSpPr>
          <p:nvPr/>
        </p:nvSpPr>
        <p:spPr bwMode="auto">
          <a:xfrm>
            <a:off x="3733801" y="6137276"/>
            <a:ext cx="5040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11-3 : Common information delivery methods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109920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69B40C6-D605-45B6-BA83-2C1ED703C465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hangingPunct="1">
              <a:defRPr/>
            </a:pPr>
            <a:r>
              <a:rPr lang="en-US" b="1" dirty="0"/>
              <a:t>Types of Report</a:t>
            </a:r>
            <a:endParaRPr lang="en-US" sz="1300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21240" y="1371600"/>
            <a:ext cx="11475408" cy="50292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400" b="1" dirty="0"/>
              <a:t>Types of Reports</a:t>
            </a:r>
          </a:p>
          <a:p>
            <a:pPr lvl="1" eaLnBrk="1" hangingPunct="1">
              <a:defRPr/>
            </a:pPr>
            <a:r>
              <a:rPr lang="en-US" sz="2400" b="1" dirty="0"/>
              <a:t>DETAIL REPORTS </a:t>
            </a:r>
          </a:p>
          <a:p>
            <a:pPr lvl="2" eaLnBrk="1" hangingPunct="1">
              <a:defRPr/>
            </a:pPr>
            <a:r>
              <a:rPr lang="en-US" sz="2200" dirty="0"/>
              <a:t>Produces one or more lines of output for each record processed</a:t>
            </a:r>
          </a:p>
          <a:p>
            <a:pPr lvl="2" eaLnBrk="1" hangingPunct="1">
              <a:defRPr/>
            </a:pPr>
            <a:r>
              <a:rPr lang="en-US" sz="2200" dirty="0"/>
              <a:t>Can be quite lengthy</a:t>
            </a:r>
          </a:p>
          <a:p>
            <a:pPr lvl="2" eaLnBrk="1" hangingPunct="1">
              <a:defRPr/>
            </a:pPr>
            <a:r>
              <a:rPr lang="en-US" sz="2200" dirty="0"/>
              <a:t>A better alternative might be an exception report</a:t>
            </a:r>
          </a:p>
          <a:p>
            <a:pPr lvl="1" eaLnBrk="1" hangingPunct="1">
              <a:defRPr/>
            </a:pPr>
            <a:r>
              <a:rPr lang="en-US" sz="2400" b="1" dirty="0"/>
              <a:t>EXCEPTION REPORTS </a:t>
            </a:r>
          </a:p>
          <a:p>
            <a:pPr lvl="2" eaLnBrk="1" hangingPunct="1">
              <a:defRPr/>
            </a:pPr>
            <a:r>
              <a:rPr lang="en-US" sz="2200" dirty="0"/>
              <a:t>Displays only those records that meet a specific condition or conditions</a:t>
            </a:r>
          </a:p>
          <a:p>
            <a:pPr lvl="2" eaLnBrk="1" hangingPunct="1">
              <a:defRPr/>
            </a:pPr>
            <a:r>
              <a:rPr lang="en-US" sz="2200" dirty="0"/>
              <a:t>Useful when the user wants information only on records that might require action, but does not need to know the details</a:t>
            </a:r>
          </a:p>
          <a:p>
            <a:pPr lvl="1" eaLnBrk="1" hangingPunct="1">
              <a:defRPr/>
            </a:pPr>
            <a:r>
              <a:rPr lang="en-US" sz="2400" b="1" dirty="0"/>
              <a:t>SUMMARY REPORTS </a:t>
            </a:r>
          </a:p>
          <a:p>
            <a:pPr lvl="2" eaLnBrk="1" hangingPunct="1">
              <a:defRPr/>
            </a:pPr>
            <a:r>
              <a:rPr lang="en-US" sz="2200" dirty="0"/>
              <a:t>Upper-level managers often want to see total figures and do not need supporting details </a:t>
            </a:r>
          </a:p>
        </p:txBody>
      </p:sp>
    </p:spTree>
    <p:extLst>
      <p:ext uri="{BB962C8B-B14F-4D97-AF65-F5344CB8AC3E}">
        <p14:creationId xmlns:p14="http://schemas.microsoft.com/office/powerpoint/2010/main" val="3153572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Types of Report - Detail Report</a:t>
            </a:r>
          </a:p>
        </p:txBody>
      </p:sp>
      <p:pic>
        <p:nvPicPr>
          <p:cNvPr id="24580" name="Picture 4" descr="Fig7-3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4"/>
          <a:stretch>
            <a:fillRect/>
          </a:stretch>
        </p:blipFill>
        <p:spPr bwMode="auto">
          <a:xfrm>
            <a:off x="1439275" y="1298958"/>
            <a:ext cx="10049378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2470444" y="6123752"/>
            <a:ext cx="725111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11-4 : A detail report with one printed line per employee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1844174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43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Detail Report</a:t>
            </a:r>
          </a:p>
        </p:txBody>
      </p:sp>
      <p:pic>
        <p:nvPicPr>
          <p:cNvPr id="25604" name="Picture 4" descr="Fig7-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9"/>
          <a:stretch>
            <a:fillRect/>
          </a:stretch>
        </p:blipFill>
        <p:spPr bwMode="auto">
          <a:xfrm>
            <a:off x="1524000" y="1408113"/>
            <a:ext cx="8991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3352800" y="6269039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Figure 11-5 : A detail report with more information and using control break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4090704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44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Exception Report</a:t>
            </a:r>
          </a:p>
        </p:txBody>
      </p:sp>
      <p:pic>
        <p:nvPicPr>
          <p:cNvPr id="26628" name="Picture 4" descr="Fig7-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" b="9604"/>
          <a:stretch>
            <a:fillRect/>
          </a:stretch>
        </p:blipFill>
        <p:spPr bwMode="auto">
          <a:xfrm>
            <a:off x="1896617" y="1582738"/>
            <a:ext cx="7818438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975403" y="6103635"/>
            <a:ext cx="5943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11-6 : A n exception report that shows information only for the employees who worked overtime 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1897389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45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Summary Report</a:t>
            </a:r>
          </a:p>
        </p:txBody>
      </p:sp>
      <p:pic>
        <p:nvPicPr>
          <p:cNvPr id="27652" name="Picture 4" descr="Fig7-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9"/>
          <a:stretch>
            <a:fillRect/>
          </a:stretch>
        </p:blipFill>
        <p:spPr bwMode="auto">
          <a:xfrm>
            <a:off x="1643027" y="1257959"/>
            <a:ext cx="8629746" cy="480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429000" y="6060149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11-7 : A summary report lists subtotals and grand totals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3652835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46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Quick Review Question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b="1" dirty="0"/>
              <a:t>functional attributes </a:t>
            </a:r>
            <a:r>
              <a:rPr lang="en-US" altLang="en-US" sz="2400" dirty="0"/>
              <a:t>of a printed report include: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The heading or title of the report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The page number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The date of preparation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The column headings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The grouping of related data items</a:t>
            </a:r>
          </a:p>
          <a:p>
            <a:pPr lvl="1" eaLnBrk="1" hangingPunct="1">
              <a:buFont typeface="Wingdings" panose="05000000000000000000" pitchFamily="2" charset="2"/>
              <a:buAutoNum type="alphaLcPeriod"/>
            </a:pPr>
            <a:r>
              <a:rPr lang="en-US" altLang="en-US" sz="2400" dirty="0"/>
              <a:t>All of the above.</a:t>
            </a:r>
          </a:p>
        </p:txBody>
      </p:sp>
    </p:spTree>
    <p:extLst>
      <p:ext uri="{BB962C8B-B14F-4D97-AF65-F5344CB8AC3E}">
        <p14:creationId xmlns:p14="http://schemas.microsoft.com/office/powerpoint/2010/main" val="197717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47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Summary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Output Design</a:t>
            </a:r>
          </a:p>
          <a:p>
            <a:pPr lvl="1" eaLnBrk="1" hangingPunct="1"/>
            <a:r>
              <a:rPr lang="en-US" altLang="en-US" sz="2400" dirty="0"/>
              <a:t>Systems design </a:t>
            </a:r>
          </a:p>
          <a:p>
            <a:pPr lvl="1" eaLnBrk="1" hangingPunct="1"/>
            <a:r>
              <a:rPr lang="en-US" altLang="en-US" sz="2400" dirty="0"/>
              <a:t>User Interface design</a:t>
            </a:r>
          </a:p>
        </p:txBody>
      </p:sp>
    </p:spTree>
    <p:extLst>
      <p:ext uri="{BB962C8B-B14F-4D97-AF65-F5344CB8AC3E}">
        <p14:creationId xmlns:p14="http://schemas.microsoft.com/office/powerpoint/2010/main" val="4238163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48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3366"/>
                </a:solidFill>
              </a:rPr>
              <a:t>Question and Answer Session</a:t>
            </a:r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3760787" y="2306548"/>
            <a:ext cx="538321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25752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next chapter.</a:t>
            </a:r>
            <a:endParaRPr lang="en-MY" sz="2400" kern="0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AD3EF72F-2C04-03C5-D659-91ECD3C310C1}"/>
              </a:ext>
            </a:extLst>
          </p:cNvPr>
          <p:cNvSpPr txBox="1">
            <a:spLocks/>
          </p:cNvSpPr>
          <p:nvPr/>
        </p:nvSpPr>
        <p:spPr>
          <a:xfrm>
            <a:off x="457199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Implementation and testing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500" y="1614845"/>
            <a:ext cx="11747500" cy="4525962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The Entity Relationship </a:t>
            </a:r>
            <a:r>
              <a:rPr lang="en-US" sz="2400"/>
              <a:t>Diagram represents</a:t>
            </a:r>
            <a:r>
              <a:rPr lang="en-US" sz="2400" dirty="0"/>
              <a:t>?</a:t>
            </a: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6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Three steps of the systems design phase</a:t>
            </a:r>
          </a:p>
        </p:txBody>
      </p:sp>
      <p:pic>
        <p:nvPicPr>
          <p:cNvPr id="10244" name="Picture 4" descr="Fig6-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1"/>
          <a:stretch>
            <a:fillRect/>
          </a:stretch>
        </p:blipFill>
        <p:spPr bwMode="auto">
          <a:xfrm>
            <a:off x="1525588" y="1381125"/>
            <a:ext cx="914241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3581400" y="6089651"/>
            <a:ext cx="533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Figure 11-1 : Three steps of systems design phase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/>
              <a:t>Systems Analysis &amp; Design (4th Edition) – Shelly Cashman Series.</a:t>
            </a:r>
          </a:p>
        </p:txBody>
      </p:sp>
    </p:spTree>
    <p:extLst>
      <p:ext uri="{BB962C8B-B14F-4D97-AF65-F5344CB8AC3E}">
        <p14:creationId xmlns:p14="http://schemas.microsoft.com/office/powerpoint/2010/main" val="477191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7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0" y="354013"/>
            <a:ext cx="7042150" cy="1143000"/>
          </a:xfrm>
        </p:spPr>
        <p:txBody>
          <a:bodyPr/>
          <a:lstStyle/>
          <a:p>
            <a:pPr>
              <a:defRPr/>
            </a:pPr>
            <a:r>
              <a:rPr lang="en-US" b="1" dirty="0"/>
              <a:t>Logical Design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800" dirty="0"/>
              <a:t>logical or conceptual relationships among the components of the IS</a:t>
            </a:r>
          </a:p>
          <a:p>
            <a:r>
              <a:rPr lang="en-US" altLang="en-US" sz="2800" dirty="0"/>
              <a:t> defines all </a:t>
            </a:r>
          </a:p>
          <a:p>
            <a:pPr lvl="1"/>
            <a:r>
              <a:rPr lang="en-US" altLang="en-US" sz="2400" dirty="0"/>
              <a:t>the outputs that must be produced by the system</a:t>
            </a:r>
          </a:p>
          <a:p>
            <a:pPr lvl="1"/>
            <a:r>
              <a:rPr lang="en-US" altLang="en-US" sz="2400" dirty="0"/>
              <a:t>the inputs needed by the system</a:t>
            </a:r>
          </a:p>
          <a:p>
            <a:pPr lvl="1"/>
            <a:r>
              <a:rPr lang="en-US" altLang="en-US" sz="2400" dirty="0"/>
              <a:t>the processes that must be performed by the  system</a:t>
            </a:r>
          </a:p>
          <a:p>
            <a:r>
              <a:rPr lang="en-US" altLang="en-US" sz="2800" dirty="0"/>
              <a:t>is concerned with what the system must accomplish</a:t>
            </a:r>
          </a:p>
        </p:txBody>
      </p:sp>
    </p:spTree>
    <p:extLst>
      <p:ext uri="{BB962C8B-B14F-4D97-AF65-F5344CB8AC3E}">
        <p14:creationId xmlns:p14="http://schemas.microsoft.com/office/powerpoint/2010/main" val="3651288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8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Physical Design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a plan for the actual implementations of the logical design of the system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describes the implementation of all components of the Information Systems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e.g. – describes actual processes of entering, verifying, and storing data; the physical layout of data files; the sorting procedures; the exact format of the reports</a:t>
            </a:r>
          </a:p>
        </p:txBody>
      </p:sp>
    </p:spTree>
    <p:extLst>
      <p:ext uri="{BB962C8B-B14F-4D97-AF65-F5344CB8AC3E}">
        <p14:creationId xmlns:p14="http://schemas.microsoft.com/office/powerpoint/2010/main" val="4267624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800">
                <a:solidFill>
                  <a:schemeClr val="bg1"/>
                </a:solidFill>
              </a:rPr>
              <a:t>Slide  8 (of  17)</a:t>
            </a:r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Difference between logical and physical design</a:t>
            </a:r>
          </a:p>
        </p:txBody>
      </p:sp>
      <p:graphicFrame>
        <p:nvGraphicFramePr>
          <p:cNvPr id="114720" name="Group 32"/>
          <p:cNvGraphicFramePr>
            <a:graphicFrameLocks noGrp="1"/>
          </p:cNvGraphicFramePr>
          <p:nvPr>
            <p:ph idx="1"/>
          </p:nvPr>
        </p:nvGraphicFramePr>
        <p:xfrm>
          <a:off x="2011363" y="1697038"/>
          <a:ext cx="8229600" cy="4513264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6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LOGICAL DESIGN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PHYSICAL DESIGN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1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is concerned with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what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is required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is concerned with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how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the requirements are satisfied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what data will be input to the system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how the data is input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3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what processes must be performed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how is the data stored and processed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what information will be output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how the output is processed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8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what constraints must be met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how the constraints are met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176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is completed during the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systems analysis phase</a:t>
                      </a:r>
                    </a:p>
                  </a:txBody>
                  <a:tcPr marT="45716" marB="4571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is completed during the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charset="0"/>
                        </a:rPr>
                        <a:t>systems design phase</a:t>
                      </a:r>
                    </a:p>
                  </a:txBody>
                  <a:tcPr marT="45716" marB="4571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295796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5611</TotalTime>
  <Pages>11</Pages>
  <Words>2098</Words>
  <Application>Microsoft Office PowerPoint</Application>
  <PresentationFormat>Widescreen</PresentationFormat>
  <Paragraphs>281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Montserrat</vt:lpstr>
      <vt:lpstr>PT Sans</vt:lpstr>
      <vt:lpstr>PT Sans (Headings)</vt:lpstr>
      <vt:lpstr>Wingdings</vt:lpstr>
      <vt:lpstr>UCTI-Template-foundation-level</vt:lpstr>
      <vt:lpstr>PROTOTYPING AND INTERFACE DESIGN</vt:lpstr>
      <vt:lpstr>Topic Learning Outcomes</vt:lpstr>
      <vt:lpstr>Contents &amp; Structure </vt:lpstr>
      <vt:lpstr>Key terms you must be able to use</vt:lpstr>
      <vt:lpstr>Recap From Last Lesson</vt:lpstr>
      <vt:lpstr>Three steps of the systems design phase</vt:lpstr>
      <vt:lpstr>Logical Design</vt:lpstr>
      <vt:lpstr>Physical Design</vt:lpstr>
      <vt:lpstr>Difference between logical and physical design</vt:lpstr>
      <vt:lpstr>Input Design Objectives</vt:lpstr>
      <vt:lpstr>Input Design Objectives</vt:lpstr>
      <vt:lpstr>Forms</vt:lpstr>
      <vt:lpstr>PowerPoint Presentation</vt:lpstr>
      <vt:lpstr>GUIDELINES FOR FORM DESIGN</vt:lpstr>
      <vt:lpstr>I - Make forms easy to fill in</vt:lpstr>
      <vt:lpstr>I - Make forms easy to fill in</vt:lpstr>
      <vt:lpstr>I - Make forms easy to fill in</vt:lpstr>
      <vt:lpstr>I - Make forms easy to fill in</vt:lpstr>
      <vt:lpstr>I - Make forms easy to fill in</vt:lpstr>
      <vt:lpstr>I - Make forms easy to fill in</vt:lpstr>
      <vt:lpstr>I - Make forms easy to fill in</vt:lpstr>
      <vt:lpstr>II - Ensure that forms meet the purpose</vt:lpstr>
      <vt:lpstr>III - Design form to ensure accurate completion</vt:lpstr>
      <vt:lpstr>IV - Keep forms attractive</vt:lpstr>
      <vt:lpstr>Input Technology</vt:lpstr>
      <vt:lpstr>Input Device</vt:lpstr>
      <vt:lpstr>Input Device</vt:lpstr>
      <vt:lpstr>GUIDELINES FOR SCREEN DESIGN</vt:lpstr>
      <vt:lpstr>What it should not be</vt:lpstr>
      <vt:lpstr>What it should be</vt:lpstr>
      <vt:lpstr>Topic &amp; Structure of the lesson</vt:lpstr>
      <vt:lpstr>Learning Outcomes</vt:lpstr>
      <vt:lpstr>Key Terms you must be able to use</vt:lpstr>
      <vt:lpstr>Output Design Objectives</vt:lpstr>
      <vt:lpstr>Guidelines in Output Design</vt:lpstr>
      <vt:lpstr>Guidelines in Output Design</vt:lpstr>
      <vt:lpstr>Guidelines in Output Design</vt:lpstr>
      <vt:lpstr>Guidelines in Output Design</vt:lpstr>
      <vt:lpstr>Considerations in Output Design</vt:lpstr>
      <vt:lpstr>Output Methods</vt:lpstr>
      <vt:lpstr>Types of Report</vt:lpstr>
      <vt:lpstr>Types of Report - Detail Report</vt:lpstr>
      <vt:lpstr>Detail Report</vt:lpstr>
      <vt:lpstr>Exception Report</vt:lpstr>
      <vt:lpstr>Summary Report</vt:lpstr>
      <vt:lpstr>Quick Review Question</vt:lpstr>
      <vt:lpstr>Summary</vt:lpstr>
      <vt:lpstr>Question and Answer Session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335</cp:revision>
  <cp:lastPrinted>2023-02-03T03:07:34Z</cp:lastPrinted>
  <dcterms:created xsi:type="dcterms:W3CDTF">2005-08-02T10:18:20Z</dcterms:created>
  <dcterms:modified xsi:type="dcterms:W3CDTF">2023-11-28T06:14:02Z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